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4"/>
  </p:sldMasterIdLst>
  <p:notesMasterIdLst>
    <p:notesMasterId r:id="rId13"/>
  </p:notesMasterIdLst>
  <p:handoutMasterIdLst>
    <p:handoutMasterId r:id="rId14"/>
  </p:handoutMasterIdLst>
  <p:sldIdLst>
    <p:sldId id="2146847406" r:id="rId5"/>
    <p:sldId id="2146847413" r:id="rId6"/>
    <p:sldId id="2146847414" r:id="rId7"/>
    <p:sldId id="2146847415" r:id="rId8"/>
    <p:sldId id="2146847416" r:id="rId9"/>
    <p:sldId id="2146847417" r:id="rId10"/>
    <p:sldId id="2146847418" r:id="rId11"/>
    <p:sldId id="2146847419" r:id="rId12"/>
  </p:sldIdLst>
  <p:sldSz cx="12192000" cy="6858000"/>
  <p:notesSz cx="7010400" cy="9296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2795" userDrawn="1">
          <p15:clr>
            <a:srgbClr val="A4A3A4"/>
          </p15:clr>
        </p15:guide>
        <p15:guide id="4" orient="horz" pos="3141" userDrawn="1">
          <p15:clr>
            <a:srgbClr val="A4A3A4"/>
          </p15:clr>
        </p15:guide>
        <p15:guide id="5" orient="horz" pos="913" userDrawn="1">
          <p15:clr>
            <a:srgbClr val="A4A3A4"/>
          </p15:clr>
        </p15:guide>
        <p15:guide id="6" orient="horz" pos="2931" userDrawn="1">
          <p15:clr>
            <a:srgbClr val="A4A3A4"/>
          </p15:clr>
        </p15:guide>
        <p15:guide id="8" pos="3885" userDrawn="1">
          <p15:clr>
            <a:srgbClr val="A4A3A4"/>
          </p15:clr>
        </p15:guide>
        <p15:guide id="9" pos="347" userDrawn="1">
          <p15:clr>
            <a:srgbClr val="A4A3A4"/>
          </p15:clr>
        </p15:guide>
        <p15:guide id="10" pos="7491" userDrawn="1">
          <p15:clr>
            <a:srgbClr val="A4A3A4"/>
          </p15:clr>
        </p15:guide>
        <p15:guide id="11" pos="7106" userDrawn="1">
          <p15:clr>
            <a:srgbClr val="A4A3A4"/>
          </p15:clr>
        </p15:guide>
        <p15:guide id="12" orient="horz" pos="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 Oswald" initials="JO" lastIdx="246" clrIdx="0">
    <p:extLst>
      <p:ext uri="{19B8F6BF-5375-455C-9EA6-DF929625EA0E}">
        <p15:presenceInfo xmlns:p15="http://schemas.microsoft.com/office/powerpoint/2012/main" userId="S::jo.oswald@heliosmedcomms.com::2847ec0d-e73f-483c-a656-90ecf3588ee4" providerId="AD"/>
      </p:ext>
    </p:extLst>
  </p:cmAuthor>
  <p:cmAuthor id="2" name="Amelia Markey" initials="AM" lastIdx="246" clrIdx="1">
    <p:extLst>
      <p:ext uri="{19B8F6BF-5375-455C-9EA6-DF929625EA0E}">
        <p15:presenceInfo xmlns:p15="http://schemas.microsoft.com/office/powerpoint/2012/main" userId="S::amelia.markey@heliosmedcomms.com::f4045bad-0ff0-44a6-a92f-c04ca80a967d" providerId="AD"/>
      </p:ext>
    </p:extLst>
  </p:cmAuthor>
  <p:cmAuthor id="3" name="Editor" initials="C" lastIdx="68" clrIdx="2">
    <p:extLst>
      <p:ext uri="{19B8F6BF-5375-455C-9EA6-DF929625EA0E}">
        <p15:presenceInfo xmlns:p15="http://schemas.microsoft.com/office/powerpoint/2012/main" userId="Editor" providerId="None"/>
      </p:ext>
    </p:extLst>
  </p:cmAuthor>
  <p:cmAuthor id="4" name="Katie Chruszcz" initials="KC" lastIdx="53" clrIdx="3">
    <p:extLst>
      <p:ext uri="{19B8F6BF-5375-455C-9EA6-DF929625EA0E}">
        <p15:presenceInfo xmlns:p15="http://schemas.microsoft.com/office/powerpoint/2012/main" userId="S::katie.chruszcz@heliosmedcomms.com::32f1d5b1-1b9c-404f-84ff-76899ac2a009" providerId="AD"/>
      </p:ext>
    </p:extLst>
  </p:cmAuthor>
  <p:cmAuthor id="5" name="Claire Shewbridge" initials="CS" lastIdx="45" clrIdx="4">
    <p:extLst>
      <p:ext uri="{19B8F6BF-5375-455C-9EA6-DF929625EA0E}">
        <p15:presenceInfo xmlns:p15="http://schemas.microsoft.com/office/powerpoint/2012/main" userId="Claire Shewbridge" providerId="None"/>
      </p:ext>
    </p:extLst>
  </p:cmAuthor>
  <p:cmAuthor id="6" name="Camille Bonomelli" initials="CB" lastIdx="41" clrIdx="5">
    <p:extLst>
      <p:ext uri="{19B8F6BF-5375-455C-9EA6-DF929625EA0E}">
        <p15:presenceInfo xmlns:p15="http://schemas.microsoft.com/office/powerpoint/2012/main" userId="Camille Bonomelli" providerId="None"/>
      </p:ext>
    </p:extLst>
  </p:cmAuthor>
  <p:cmAuthor id="7" name="Helios" initials="CB" lastIdx="384" clrIdx="6">
    <p:extLst>
      <p:ext uri="{19B8F6BF-5375-455C-9EA6-DF929625EA0E}">
        <p15:presenceInfo xmlns:p15="http://schemas.microsoft.com/office/powerpoint/2012/main" userId="Helios" providerId="None"/>
      </p:ext>
    </p:extLst>
  </p:cmAuthor>
  <p:cmAuthor id="8" name="Bauer, Jillian" initials="BJ" lastIdx="4" clrIdx="7">
    <p:extLst>
      <p:ext uri="{19B8F6BF-5375-455C-9EA6-DF929625EA0E}">
        <p15:presenceInfo xmlns:p15="http://schemas.microsoft.com/office/powerpoint/2012/main" userId="S::jillianc@amgen.com::f45b6719-443e-4e3c-9163-64242a044647" providerId="AD"/>
      </p:ext>
    </p:extLst>
  </p:cmAuthor>
  <p:cmAuthor id="9" name="Victoria Stone" initials="VS" lastIdx="40" clrIdx="8">
    <p:extLst>
      <p:ext uri="{19B8F6BF-5375-455C-9EA6-DF929625EA0E}">
        <p15:presenceInfo xmlns:p15="http://schemas.microsoft.com/office/powerpoint/2012/main" userId="Victoria Stone" providerId="None"/>
      </p:ext>
    </p:extLst>
  </p:cmAuthor>
  <p:cmAuthor id="10" name="Parikh, Bhavini" initials="PB" lastIdx="43" clrIdx="9">
    <p:extLst>
      <p:ext uri="{19B8F6BF-5375-455C-9EA6-DF929625EA0E}">
        <p15:presenceInfo xmlns:p15="http://schemas.microsoft.com/office/powerpoint/2012/main" userId="S::kxfl847@astrazeneca.net::7bd6870f-5d86-4ee3-8b73-047c4305cb23" providerId="AD"/>
      </p:ext>
    </p:extLst>
  </p:cmAuthor>
  <p:cmAuthor id="11" name="Anonymous" initials="Anonymou" lastIdx="28" clrIdx="10">
    <p:extLst>
      <p:ext uri="{19B8F6BF-5375-455C-9EA6-DF929625EA0E}">
        <p15:presenceInfo xmlns:p15="http://schemas.microsoft.com/office/powerpoint/2012/main" userId="Anonymous" providerId="None"/>
      </p:ext>
    </p:extLst>
  </p:cmAuthor>
  <p:cmAuthor id="12" name="Philippa Griffiths" initials="PG" lastIdx="66" clrIdx="11">
    <p:extLst>
      <p:ext uri="{19B8F6BF-5375-455C-9EA6-DF929625EA0E}">
        <p15:presenceInfo xmlns:p15="http://schemas.microsoft.com/office/powerpoint/2012/main" userId="S::Philippa.Griffiths@heliosmedcomms.com::3a486482-08b3-4970-b929-6b30630ae35a" providerId="AD"/>
      </p:ext>
    </p:extLst>
  </p:cmAuthor>
  <p:cmAuthor id="13" name="Susan Thorp" initials="ST" lastIdx="57" clrIdx="12">
    <p:extLst>
      <p:ext uri="{19B8F6BF-5375-455C-9EA6-DF929625EA0E}">
        <p15:presenceInfo xmlns:p15="http://schemas.microsoft.com/office/powerpoint/2012/main" userId="S::susan.thorp@heliosmedcomms.com::b17a6bed-0ff1-4cd0-a63f-f2bffecb6b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0995"/>
    <a:srgbClr val="29ABE2"/>
    <a:srgbClr val="666666"/>
    <a:srgbClr val="0376AD"/>
    <a:srgbClr val="785600"/>
    <a:srgbClr val="003865"/>
    <a:srgbClr val="830051"/>
    <a:srgbClr val="5B6C10"/>
    <a:srgbClr val="FFFFFF"/>
    <a:srgbClr val="7F0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2319"/>
        <p:guide pos="3953"/>
        <p:guide orient="horz" pos="2795"/>
        <p:guide orient="horz" pos="3141"/>
        <p:guide orient="horz" pos="913"/>
        <p:guide orient="horz" pos="2931"/>
        <p:guide pos="3885"/>
        <p:guide pos="347"/>
        <p:guide pos="7491"/>
        <p:guide pos="7106"/>
        <p:guide orient="horz" pos="2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Cartwright" userId="4b319f90-798c-4537-a364-2a0f302d9c6a" providerId="ADAL" clId="{CD826546-E88D-488B-959E-5B6B66248EC8}"/>
    <pc:docChg chg="undo redo custSel modSld modMainMaster">
      <pc:chgData name="Lucy Cartwright" userId="4b319f90-798c-4537-a364-2a0f302d9c6a" providerId="ADAL" clId="{CD826546-E88D-488B-959E-5B6B66248EC8}" dt="2022-01-21T10:22:49.315" v="187" actId="20577"/>
      <pc:docMkLst>
        <pc:docMk/>
      </pc:docMkLst>
      <pc:sldChg chg="modSp mod addCm delCm modCm">
        <pc:chgData name="Lucy Cartwright" userId="4b319f90-798c-4537-a364-2a0f302d9c6a" providerId="ADAL" clId="{CD826546-E88D-488B-959E-5B6B66248EC8}" dt="2022-01-21T10:22:49.315" v="187" actId="20577"/>
        <pc:sldMkLst>
          <pc:docMk/>
          <pc:sldMk cId="103741778" sldId="2146847418"/>
        </pc:sldMkLst>
        <pc:spChg chg="mod">
          <ac:chgData name="Lucy Cartwright" userId="4b319f90-798c-4537-a364-2a0f302d9c6a" providerId="ADAL" clId="{CD826546-E88D-488B-959E-5B6B66248EC8}" dt="2022-01-21T10:22:49.315" v="187" actId="20577"/>
          <ac:spMkLst>
            <pc:docMk/>
            <pc:sldMk cId="103741778" sldId="2146847418"/>
            <ac:spMk id="3" creationId="{C629F044-DBC7-4A3E-B149-025F50E50CB2}"/>
          </ac:spMkLst>
        </pc:spChg>
        <pc:spChg chg="mod">
          <ac:chgData name="Lucy Cartwright" userId="4b319f90-798c-4537-a364-2a0f302d9c6a" providerId="ADAL" clId="{CD826546-E88D-488B-959E-5B6B66248EC8}" dt="2022-01-21T10:19:47.393" v="90"/>
          <ac:spMkLst>
            <pc:docMk/>
            <pc:sldMk cId="103741778" sldId="2146847418"/>
            <ac:spMk id="181" creationId="{BCFCE9B1-A9FD-48CF-AC79-768A2C2D73D2}"/>
          </ac:spMkLst>
        </pc:spChg>
        <pc:spChg chg="mod">
          <ac:chgData name="Lucy Cartwright" userId="4b319f90-798c-4537-a364-2a0f302d9c6a" providerId="ADAL" clId="{CD826546-E88D-488B-959E-5B6B66248EC8}" dt="2022-01-21T10:18:48.953" v="84" actId="20577"/>
          <ac:spMkLst>
            <pc:docMk/>
            <pc:sldMk cId="103741778" sldId="2146847418"/>
            <ac:spMk id="182" creationId="{656C26F2-0D7F-41EA-A284-A4964FB98A1D}"/>
          </ac:spMkLst>
        </pc:spChg>
        <pc:spChg chg="mod">
          <ac:chgData name="Lucy Cartwright" userId="4b319f90-798c-4537-a364-2a0f302d9c6a" providerId="ADAL" clId="{CD826546-E88D-488B-959E-5B6B66248EC8}" dt="2022-01-21T10:15:59.245" v="80" actId="20577"/>
          <ac:spMkLst>
            <pc:docMk/>
            <pc:sldMk cId="103741778" sldId="2146847418"/>
            <ac:spMk id="192" creationId="{DEFABA12-8F37-4F89-B9F6-D2124E49B26E}"/>
          </ac:spMkLst>
        </pc:spChg>
      </pc:sldChg>
      <pc:sldMasterChg chg="modSp mod modSldLayout">
        <pc:chgData name="Lucy Cartwright" userId="4b319f90-798c-4537-a364-2a0f302d9c6a" providerId="ADAL" clId="{CD826546-E88D-488B-959E-5B6B66248EC8}" dt="2022-01-21T09:14:45.434" v="25"/>
        <pc:sldMasterMkLst>
          <pc:docMk/>
          <pc:sldMasterMk cId="647266599" sldId="2147483918"/>
        </pc:sldMasterMkLst>
        <pc:spChg chg="mod">
          <ac:chgData name="Lucy Cartwright" userId="4b319f90-798c-4537-a364-2a0f302d9c6a" providerId="ADAL" clId="{CD826546-E88D-488B-959E-5B6B66248EC8}" dt="2022-01-21T09:14:20.122" v="18" actId="14100"/>
          <ac:spMkLst>
            <pc:docMk/>
            <pc:sldMasterMk cId="647266599" sldId="2147483918"/>
            <ac:spMk id="12" creationId="{75AAAFAA-0A48-41AA-AED7-4C3871B0A3DD}"/>
          </ac:spMkLst>
        </pc:spChg>
        <pc:sldLayoutChg chg="addSp delSp modSp mod">
          <pc:chgData name="Lucy Cartwright" userId="4b319f90-798c-4537-a364-2a0f302d9c6a" providerId="ADAL" clId="{CD826546-E88D-488B-959E-5B6B66248EC8}" dt="2022-01-21T09:14:31.846" v="20"/>
          <pc:sldLayoutMkLst>
            <pc:docMk/>
            <pc:sldMasterMk cId="647266599" sldId="2147483918"/>
            <pc:sldLayoutMk cId="1111031313" sldId="2147483920"/>
          </pc:sldLayoutMkLst>
          <pc:spChg chg="del">
            <ac:chgData name="Lucy Cartwright" userId="4b319f90-798c-4537-a364-2a0f302d9c6a" providerId="ADAL" clId="{CD826546-E88D-488B-959E-5B6B66248EC8}" dt="2022-01-21T09:14:31.254" v="19" actId="478"/>
            <ac:spMkLst>
              <pc:docMk/>
              <pc:sldMasterMk cId="647266599" sldId="2147483918"/>
              <pc:sldLayoutMk cId="1111031313" sldId="2147483920"/>
              <ac:spMk id="16" creationId="{4825ACF6-506F-4552-A10C-582F0CC291EB}"/>
            </ac:spMkLst>
          </pc:spChg>
          <pc:spChg chg="add mod">
            <ac:chgData name="Lucy Cartwright" userId="4b319f90-798c-4537-a364-2a0f302d9c6a" providerId="ADAL" clId="{CD826546-E88D-488B-959E-5B6B66248EC8}" dt="2022-01-21T09:14:31.846" v="20"/>
            <ac:spMkLst>
              <pc:docMk/>
              <pc:sldMasterMk cId="647266599" sldId="2147483918"/>
              <pc:sldLayoutMk cId="1111031313" sldId="2147483920"/>
              <ac:spMk id="17" creationId="{B5A6C263-5D2F-499B-9CBF-F3E00A0B69D6}"/>
            </ac:spMkLst>
          </pc:spChg>
        </pc:sldLayoutChg>
        <pc:sldLayoutChg chg="delSp modSp mod">
          <pc:chgData name="Lucy Cartwright" userId="4b319f90-798c-4537-a364-2a0f302d9c6a" providerId="ADAL" clId="{CD826546-E88D-488B-959E-5B6B66248EC8}" dt="2022-01-21T09:14:39.418" v="23" actId="478"/>
          <pc:sldLayoutMkLst>
            <pc:docMk/>
            <pc:sldMasterMk cId="647266599" sldId="2147483918"/>
            <pc:sldLayoutMk cId="2964705033" sldId="2147483921"/>
          </pc:sldLayoutMkLst>
          <pc:spChg chg="del mod">
            <ac:chgData name="Lucy Cartwright" userId="4b319f90-798c-4537-a364-2a0f302d9c6a" providerId="ADAL" clId="{CD826546-E88D-488B-959E-5B6B66248EC8}" dt="2022-01-21T09:14:39.418" v="23" actId="478"/>
            <ac:spMkLst>
              <pc:docMk/>
              <pc:sldMasterMk cId="647266599" sldId="2147483918"/>
              <pc:sldLayoutMk cId="2964705033" sldId="2147483921"/>
              <ac:spMk id="15" creationId="{21BDAAA0-F998-492D-9749-1EFDB708B005}"/>
            </ac:spMkLst>
          </pc:spChg>
          <pc:picChg chg="del">
            <ac:chgData name="Lucy Cartwright" userId="4b319f90-798c-4537-a364-2a0f302d9c6a" providerId="ADAL" clId="{CD826546-E88D-488B-959E-5B6B66248EC8}" dt="2022-01-21T09:14:36.111" v="21" actId="478"/>
            <ac:picMkLst>
              <pc:docMk/>
              <pc:sldMasterMk cId="647266599" sldId="2147483918"/>
              <pc:sldLayoutMk cId="2964705033" sldId="2147483921"/>
              <ac:picMk id="19" creationId="{5411FF47-9478-4981-B2B4-D4DADDEC6B4B}"/>
            </ac:picMkLst>
          </pc:picChg>
        </pc:sldLayoutChg>
        <pc:sldLayoutChg chg="addSp delSp modSp mod">
          <pc:chgData name="Lucy Cartwright" userId="4b319f90-798c-4537-a364-2a0f302d9c6a" providerId="ADAL" clId="{CD826546-E88D-488B-959E-5B6B66248EC8}" dt="2022-01-21T09:14:45.434" v="25"/>
          <pc:sldLayoutMkLst>
            <pc:docMk/>
            <pc:sldMasterMk cId="647266599" sldId="2147483918"/>
            <pc:sldLayoutMk cId="3572651809" sldId="2147483922"/>
          </pc:sldLayoutMkLst>
          <pc:spChg chg="del">
            <ac:chgData name="Lucy Cartwright" userId="4b319f90-798c-4537-a364-2a0f302d9c6a" providerId="ADAL" clId="{CD826546-E88D-488B-959E-5B6B66248EC8}" dt="2022-01-21T09:14:43.820" v="24" actId="478"/>
            <ac:spMkLst>
              <pc:docMk/>
              <pc:sldMasterMk cId="647266599" sldId="2147483918"/>
              <pc:sldLayoutMk cId="3572651809" sldId="2147483922"/>
              <ac:spMk id="15" creationId="{76B7367D-95D1-465A-BA1B-9031A64B625D}"/>
            </ac:spMkLst>
          </pc:spChg>
          <pc:spChg chg="add mod">
            <ac:chgData name="Lucy Cartwright" userId="4b319f90-798c-4537-a364-2a0f302d9c6a" providerId="ADAL" clId="{CD826546-E88D-488B-959E-5B6B66248EC8}" dt="2022-01-21T09:14:45.434" v="25"/>
            <ac:spMkLst>
              <pc:docMk/>
              <pc:sldMasterMk cId="647266599" sldId="2147483918"/>
              <pc:sldLayoutMk cId="3572651809" sldId="2147483922"/>
              <ac:spMk id="21" creationId="{486EA666-05B5-4476-B1CA-9503A7D9D0BF}"/>
            </ac:spMkLst>
          </pc:spChg>
        </pc:sldLayoutChg>
      </pc:sldMasterChg>
    </pc:docChg>
  </pc:docChgLst>
  <pc:docChgLst>
    <pc:chgData name="Lucy Cartwright" userId="4b319f90-798c-4537-a364-2a0f302d9c6a" providerId="ADAL" clId="{CC774DD4-05AD-41AF-B461-5458B3EDE614}"/>
    <pc:docChg chg="modSld">
      <pc:chgData name="Lucy Cartwright" userId="4b319f90-798c-4537-a364-2a0f302d9c6a" providerId="ADAL" clId="{CC774DD4-05AD-41AF-B461-5458B3EDE614}" dt="2022-02-01T12:22:20.339" v="8" actId="20577"/>
      <pc:docMkLst>
        <pc:docMk/>
      </pc:docMkLst>
      <pc:sldChg chg="modSp mod">
        <pc:chgData name="Lucy Cartwright" userId="4b319f90-798c-4537-a364-2a0f302d9c6a" providerId="ADAL" clId="{CC774DD4-05AD-41AF-B461-5458B3EDE614}" dt="2022-02-01T12:19:10.425" v="0" actId="20577"/>
        <pc:sldMkLst>
          <pc:docMk/>
          <pc:sldMk cId="1137249314" sldId="2146847413"/>
        </pc:sldMkLst>
        <pc:spChg chg="mod">
          <ac:chgData name="Lucy Cartwright" userId="4b319f90-798c-4537-a364-2a0f302d9c6a" providerId="ADAL" clId="{CC774DD4-05AD-41AF-B461-5458B3EDE614}" dt="2022-02-01T12:19:10.425" v="0" actId="20577"/>
          <ac:spMkLst>
            <pc:docMk/>
            <pc:sldMk cId="1137249314" sldId="2146847413"/>
            <ac:spMk id="5" creationId="{D4BC2606-52EB-4E44-B347-D46CD33BF9EB}"/>
          </ac:spMkLst>
        </pc:spChg>
      </pc:sldChg>
      <pc:sldChg chg="modSp mod">
        <pc:chgData name="Lucy Cartwright" userId="4b319f90-798c-4537-a364-2a0f302d9c6a" providerId="ADAL" clId="{CC774DD4-05AD-41AF-B461-5458B3EDE614}" dt="2022-02-01T12:19:19.632" v="1" actId="20577"/>
        <pc:sldMkLst>
          <pc:docMk/>
          <pc:sldMk cId="135576863" sldId="2146847414"/>
        </pc:sldMkLst>
        <pc:spChg chg="mod">
          <ac:chgData name="Lucy Cartwright" userId="4b319f90-798c-4537-a364-2a0f302d9c6a" providerId="ADAL" clId="{CC774DD4-05AD-41AF-B461-5458B3EDE614}" dt="2022-02-01T12:19:19.632" v="1" actId="20577"/>
          <ac:spMkLst>
            <pc:docMk/>
            <pc:sldMk cId="135576863" sldId="2146847414"/>
            <ac:spMk id="16" creationId="{51EB7046-88ED-43DA-83F0-5D9B191440F7}"/>
          </ac:spMkLst>
        </pc:spChg>
      </pc:sldChg>
      <pc:sldChg chg="modSp mod">
        <pc:chgData name="Lucy Cartwright" userId="4b319f90-798c-4537-a364-2a0f302d9c6a" providerId="ADAL" clId="{CC774DD4-05AD-41AF-B461-5458B3EDE614}" dt="2022-02-01T12:19:29.050" v="2" actId="20577"/>
        <pc:sldMkLst>
          <pc:docMk/>
          <pc:sldMk cId="2603333313" sldId="2146847415"/>
        </pc:sldMkLst>
        <pc:spChg chg="mod">
          <ac:chgData name="Lucy Cartwright" userId="4b319f90-798c-4537-a364-2a0f302d9c6a" providerId="ADAL" clId="{CC774DD4-05AD-41AF-B461-5458B3EDE614}" dt="2022-02-01T12:19:29.050" v="2" actId="20577"/>
          <ac:spMkLst>
            <pc:docMk/>
            <pc:sldMk cId="2603333313" sldId="2146847415"/>
            <ac:spMk id="6" creationId="{C9944141-CECA-4E86-A4F6-9BC6397A3668}"/>
          </ac:spMkLst>
        </pc:spChg>
      </pc:sldChg>
      <pc:sldChg chg="modSp mod">
        <pc:chgData name="Lucy Cartwright" userId="4b319f90-798c-4537-a364-2a0f302d9c6a" providerId="ADAL" clId="{CC774DD4-05AD-41AF-B461-5458B3EDE614}" dt="2022-02-01T12:19:45.840" v="3" actId="20577"/>
        <pc:sldMkLst>
          <pc:docMk/>
          <pc:sldMk cId="1371424374" sldId="2146847416"/>
        </pc:sldMkLst>
        <pc:spChg chg="mod">
          <ac:chgData name="Lucy Cartwright" userId="4b319f90-798c-4537-a364-2a0f302d9c6a" providerId="ADAL" clId="{CC774DD4-05AD-41AF-B461-5458B3EDE614}" dt="2022-02-01T12:19:45.840" v="3" actId="20577"/>
          <ac:spMkLst>
            <pc:docMk/>
            <pc:sldMk cId="1371424374" sldId="2146847416"/>
            <ac:spMk id="8" creationId="{6F69BF80-3BC7-4E94-AA84-094385CB374D}"/>
          </ac:spMkLst>
        </pc:spChg>
      </pc:sldChg>
      <pc:sldChg chg="modSp mod">
        <pc:chgData name="Lucy Cartwright" userId="4b319f90-798c-4537-a364-2a0f302d9c6a" providerId="ADAL" clId="{CC774DD4-05AD-41AF-B461-5458B3EDE614}" dt="2022-02-01T12:20:01.119" v="4" actId="20577"/>
        <pc:sldMkLst>
          <pc:docMk/>
          <pc:sldMk cId="3178289587" sldId="2146847417"/>
        </pc:sldMkLst>
        <pc:spChg chg="mod">
          <ac:chgData name="Lucy Cartwright" userId="4b319f90-798c-4537-a364-2a0f302d9c6a" providerId="ADAL" clId="{CC774DD4-05AD-41AF-B461-5458B3EDE614}" dt="2022-02-01T12:20:01.119" v="4" actId="20577"/>
          <ac:spMkLst>
            <pc:docMk/>
            <pc:sldMk cId="3178289587" sldId="2146847417"/>
            <ac:spMk id="6" creationId="{20520BA4-013A-4E24-BC99-387910D4E188}"/>
          </ac:spMkLst>
        </pc:spChg>
      </pc:sldChg>
      <pc:sldChg chg="modSp mod">
        <pc:chgData name="Lucy Cartwright" userId="4b319f90-798c-4537-a364-2a0f302d9c6a" providerId="ADAL" clId="{CC774DD4-05AD-41AF-B461-5458B3EDE614}" dt="2022-02-01T12:22:20.339" v="8" actId="20577"/>
        <pc:sldMkLst>
          <pc:docMk/>
          <pc:sldMk cId="2994751765" sldId="2146847419"/>
        </pc:sldMkLst>
        <pc:spChg chg="mod">
          <ac:chgData name="Lucy Cartwright" userId="4b319f90-798c-4537-a364-2a0f302d9c6a" providerId="ADAL" clId="{CC774DD4-05AD-41AF-B461-5458B3EDE614}" dt="2022-02-01T12:22:20.339" v="8" actId="20577"/>
          <ac:spMkLst>
            <pc:docMk/>
            <pc:sldMk cId="2994751765" sldId="2146847419"/>
            <ac:spMk id="7" creationId="{B0D300B3-AF15-4F54-98EB-5EAFB0B7CF1C}"/>
          </ac:spMkLst>
        </pc:spChg>
        <pc:spChg chg="mod">
          <ac:chgData name="Lucy Cartwright" userId="4b319f90-798c-4537-a364-2a0f302d9c6a" providerId="ADAL" clId="{CC774DD4-05AD-41AF-B461-5458B3EDE614}" dt="2022-02-01T12:20:58.999" v="6" actId="20577"/>
          <ac:spMkLst>
            <pc:docMk/>
            <pc:sldMk cId="2994751765" sldId="2146847419"/>
            <ac:spMk id="310" creationId="{213626A9-2D1C-4BA1-98D2-8F9731CE437D}"/>
          </ac:spMkLst>
        </pc:spChg>
      </pc:sldChg>
    </pc:docChg>
  </pc:docChgLst>
  <pc:docChgLst>
    <pc:chgData name="Georgina Hunt" userId="677b4a1e-8257-4c49-893c-103ba656e18c" providerId="ADAL" clId="{A8F1EDFD-DD81-491E-A01C-EF3D7373386E}"/>
    <pc:docChg chg="custSel modMainMaster">
      <pc:chgData name="Georgina Hunt" userId="677b4a1e-8257-4c49-893c-103ba656e18c" providerId="ADAL" clId="{A8F1EDFD-DD81-491E-A01C-EF3D7373386E}" dt="2022-09-23T10:18:36.667" v="37" actId="478"/>
      <pc:docMkLst>
        <pc:docMk/>
      </pc:docMkLst>
      <pc:sldMasterChg chg="modSp mod modSldLayout">
        <pc:chgData name="Georgina Hunt" userId="677b4a1e-8257-4c49-893c-103ba656e18c" providerId="ADAL" clId="{A8F1EDFD-DD81-491E-A01C-EF3D7373386E}" dt="2022-09-23T10:18:36.667" v="37" actId="478"/>
        <pc:sldMasterMkLst>
          <pc:docMk/>
          <pc:sldMasterMk cId="647266599" sldId="2147483918"/>
        </pc:sldMasterMkLst>
        <pc:spChg chg="mod">
          <ac:chgData name="Georgina Hunt" userId="677b4a1e-8257-4c49-893c-103ba656e18c" providerId="ADAL" clId="{A8F1EDFD-DD81-491E-A01C-EF3D7373386E}" dt="2022-09-23T10:17:42.955" v="10" actId="20577"/>
          <ac:spMkLst>
            <pc:docMk/>
            <pc:sldMasterMk cId="647266599" sldId="2147483918"/>
            <ac:spMk id="12" creationId="{75AAAFAA-0A48-41AA-AED7-4C3871B0A3DD}"/>
          </ac:spMkLst>
        </pc:spChg>
        <pc:sldLayoutChg chg="delSp modSp mod">
          <pc:chgData name="Georgina Hunt" userId="677b4a1e-8257-4c49-893c-103ba656e18c" providerId="ADAL" clId="{A8F1EDFD-DD81-491E-A01C-EF3D7373386E}" dt="2022-09-23T10:17:57.873" v="20" actId="478"/>
          <pc:sldLayoutMkLst>
            <pc:docMk/>
            <pc:sldMasterMk cId="647266599" sldId="2147483918"/>
            <pc:sldLayoutMk cId="1111031313" sldId="2147483920"/>
          </pc:sldLayoutMkLst>
          <pc:spChg chg="mod">
            <ac:chgData name="Georgina Hunt" userId="677b4a1e-8257-4c49-893c-103ba656e18c" providerId="ADAL" clId="{A8F1EDFD-DD81-491E-A01C-EF3D7373386E}" dt="2022-09-23T10:17:55.486" v="19" actId="20577"/>
            <ac:spMkLst>
              <pc:docMk/>
              <pc:sldMasterMk cId="647266599" sldId="2147483918"/>
              <pc:sldLayoutMk cId="1111031313" sldId="2147483920"/>
              <ac:spMk id="17" creationId="{B5A6C263-5D2F-499B-9CBF-F3E00A0B69D6}"/>
            </ac:spMkLst>
          </pc:spChg>
          <pc:grpChg chg="del">
            <ac:chgData name="Georgina Hunt" userId="677b4a1e-8257-4c49-893c-103ba656e18c" providerId="ADAL" clId="{A8F1EDFD-DD81-491E-A01C-EF3D7373386E}" dt="2022-09-23T10:17:57.873" v="20" actId="478"/>
            <ac:grpSpMkLst>
              <pc:docMk/>
              <pc:sldMasterMk cId="647266599" sldId="2147483918"/>
              <pc:sldLayoutMk cId="1111031313" sldId="2147483920"/>
              <ac:grpSpMk id="6" creationId="{442743FA-5DC8-4B13-85AE-8994B4AC5206}"/>
            </ac:grpSpMkLst>
          </pc:grpChg>
          <pc:picChg chg="topLvl">
            <ac:chgData name="Georgina Hunt" userId="677b4a1e-8257-4c49-893c-103ba656e18c" providerId="ADAL" clId="{A8F1EDFD-DD81-491E-A01C-EF3D7373386E}" dt="2022-09-23T10:17:57.873" v="20" actId="478"/>
            <ac:picMkLst>
              <pc:docMk/>
              <pc:sldMasterMk cId="647266599" sldId="2147483918"/>
              <pc:sldLayoutMk cId="1111031313" sldId="2147483920"/>
              <ac:picMk id="7" creationId="{110FC14C-5148-435B-A022-6BE596B8DF52}"/>
            </ac:picMkLst>
          </pc:picChg>
          <pc:picChg chg="del topLvl">
            <ac:chgData name="Georgina Hunt" userId="677b4a1e-8257-4c49-893c-103ba656e18c" providerId="ADAL" clId="{A8F1EDFD-DD81-491E-A01C-EF3D7373386E}" dt="2022-09-23T10:17:57.873" v="20" actId="478"/>
            <ac:picMkLst>
              <pc:docMk/>
              <pc:sldMasterMk cId="647266599" sldId="2147483918"/>
              <pc:sldLayoutMk cId="1111031313" sldId="2147483920"/>
              <ac:picMk id="9" creationId="{4437299D-93F9-4864-95B1-43428078A5E1}"/>
            </ac:picMkLst>
          </pc:picChg>
        </pc:sldLayoutChg>
        <pc:sldLayoutChg chg="delSp mod">
          <pc:chgData name="Georgina Hunt" userId="677b4a1e-8257-4c49-893c-103ba656e18c" providerId="ADAL" clId="{A8F1EDFD-DD81-491E-A01C-EF3D7373386E}" dt="2022-09-23T10:18:02.291" v="21" actId="478"/>
          <pc:sldLayoutMkLst>
            <pc:docMk/>
            <pc:sldMasterMk cId="647266599" sldId="2147483918"/>
            <pc:sldLayoutMk cId="2964705033" sldId="2147483921"/>
          </pc:sldLayoutMkLst>
          <pc:spChg chg="topLvl">
            <ac:chgData name="Georgina Hunt" userId="677b4a1e-8257-4c49-893c-103ba656e18c" providerId="ADAL" clId="{A8F1EDFD-DD81-491E-A01C-EF3D7373386E}" dt="2022-09-23T10:18:02.291" v="21" actId="478"/>
            <ac:spMkLst>
              <pc:docMk/>
              <pc:sldMasterMk cId="647266599" sldId="2147483918"/>
              <pc:sldLayoutMk cId="2964705033" sldId="2147483921"/>
              <ac:spMk id="16" creationId="{3812B2DA-A091-43AA-8954-1F9991C9930D}"/>
            </ac:spMkLst>
          </pc:spChg>
          <pc:grpChg chg="del">
            <ac:chgData name="Georgina Hunt" userId="677b4a1e-8257-4c49-893c-103ba656e18c" providerId="ADAL" clId="{A8F1EDFD-DD81-491E-A01C-EF3D7373386E}" dt="2022-09-23T10:18:02.291" v="21" actId="478"/>
            <ac:grpSpMkLst>
              <pc:docMk/>
              <pc:sldMasterMk cId="647266599" sldId="2147483918"/>
              <pc:sldLayoutMk cId="2964705033" sldId="2147483921"/>
              <ac:grpSpMk id="12" creationId="{909F04AD-6907-4AE9-B035-5A475A03BFC6}"/>
            </ac:grpSpMkLst>
          </pc:grpChg>
          <pc:picChg chg="del topLvl">
            <ac:chgData name="Georgina Hunt" userId="677b4a1e-8257-4c49-893c-103ba656e18c" providerId="ADAL" clId="{A8F1EDFD-DD81-491E-A01C-EF3D7373386E}" dt="2022-09-23T10:18:02.291" v="21" actId="478"/>
            <ac:picMkLst>
              <pc:docMk/>
              <pc:sldMasterMk cId="647266599" sldId="2147483918"/>
              <pc:sldLayoutMk cId="2964705033" sldId="2147483921"/>
              <ac:picMk id="18" creationId="{E2602AF8-E702-4423-8F5B-46D8EE9B9949}"/>
            </ac:picMkLst>
          </pc:picChg>
        </pc:sldLayoutChg>
        <pc:sldLayoutChg chg="delSp modSp mod">
          <pc:chgData name="Georgina Hunt" userId="677b4a1e-8257-4c49-893c-103ba656e18c" providerId="ADAL" clId="{A8F1EDFD-DD81-491E-A01C-EF3D7373386E}" dt="2022-09-23T10:18:13.266" v="31" actId="478"/>
          <pc:sldLayoutMkLst>
            <pc:docMk/>
            <pc:sldMasterMk cId="647266599" sldId="2147483918"/>
            <pc:sldLayoutMk cId="3572651809" sldId="2147483922"/>
          </pc:sldLayoutMkLst>
          <pc:spChg chg="topLvl">
            <ac:chgData name="Georgina Hunt" userId="677b4a1e-8257-4c49-893c-103ba656e18c" providerId="ADAL" clId="{A8F1EDFD-DD81-491E-A01C-EF3D7373386E}" dt="2022-09-23T10:18:13.266" v="31" actId="478"/>
            <ac:spMkLst>
              <pc:docMk/>
              <pc:sldMasterMk cId="647266599" sldId="2147483918"/>
              <pc:sldLayoutMk cId="3572651809" sldId="2147483922"/>
              <ac:spMk id="16" creationId="{96747371-0991-4269-86CC-93BBCE171B55}"/>
            </ac:spMkLst>
          </pc:spChg>
          <pc:spChg chg="mod">
            <ac:chgData name="Georgina Hunt" userId="677b4a1e-8257-4c49-893c-103ba656e18c" providerId="ADAL" clId="{A8F1EDFD-DD81-491E-A01C-EF3D7373386E}" dt="2022-09-23T10:18:11.037" v="30" actId="20577"/>
            <ac:spMkLst>
              <pc:docMk/>
              <pc:sldMasterMk cId="647266599" sldId="2147483918"/>
              <pc:sldLayoutMk cId="3572651809" sldId="2147483922"/>
              <ac:spMk id="21" creationId="{486EA666-05B5-4476-B1CA-9503A7D9D0BF}"/>
            </ac:spMkLst>
          </pc:spChg>
          <pc:grpChg chg="del">
            <ac:chgData name="Georgina Hunt" userId="677b4a1e-8257-4c49-893c-103ba656e18c" providerId="ADAL" clId="{A8F1EDFD-DD81-491E-A01C-EF3D7373386E}" dt="2022-09-23T10:18:13.266" v="31" actId="478"/>
            <ac:grpSpMkLst>
              <pc:docMk/>
              <pc:sldMasterMk cId="647266599" sldId="2147483918"/>
              <pc:sldLayoutMk cId="3572651809" sldId="2147483922"/>
              <ac:grpSpMk id="10" creationId="{3FCCE136-039D-41FE-881E-7DE259C66BD7}"/>
            </ac:grpSpMkLst>
          </pc:grpChg>
          <pc:picChg chg="del topLvl">
            <ac:chgData name="Georgina Hunt" userId="677b4a1e-8257-4c49-893c-103ba656e18c" providerId="ADAL" clId="{A8F1EDFD-DD81-491E-A01C-EF3D7373386E}" dt="2022-09-23T10:18:13.266" v="31" actId="478"/>
            <ac:picMkLst>
              <pc:docMk/>
              <pc:sldMasterMk cId="647266599" sldId="2147483918"/>
              <pc:sldLayoutMk cId="3572651809" sldId="2147483922"/>
              <ac:picMk id="17" creationId="{7165C13E-4895-43DC-ACBA-0D556EC011FC}"/>
            </ac:picMkLst>
          </pc:picChg>
        </pc:sldLayoutChg>
        <pc:sldLayoutChg chg="delSp mod">
          <pc:chgData name="Georgina Hunt" userId="677b4a1e-8257-4c49-893c-103ba656e18c" providerId="ADAL" clId="{A8F1EDFD-DD81-491E-A01C-EF3D7373386E}" dt="2022-09-23T10:18:18.099" v="32" actId="478"/>
          <pc:sldLayoutMkLst>
            <pc:docMk/>
            <pc:sldMasterMk cId="647266599" sldId="2147483918"/>
            <pc:sldLayoutMk cId="3211162556" sldId="2147483923"/>
          </pc:sldLayoutMkLst>
          <pc:spChg chg="topLvl">
            <ac:chgData name="Georgina Hunt" userId="677b4a1e-8257-4c49-893c-103ba656e18c" providerId="ADAL" clId="{A8F1EDFD-DD81-491E-A01C-EF3D7373386E}" dt="2022-09-23T10:18:18.099" v="32" actId="478"/>
            <ac:spMkLst>
              <pc:docMk/>
              <pc:sldMasterMk cId="647266599" sldId="2147483918"/>
              <pc:sldLayoutMk cId="3211162556" sldId="2147483923"/>
              <ac:spMk id="15" creationId="{26B19037-BC38-4B22-A77B-B40B4C2B86A0}"/>
            </ac:spMkLst>
          </pc:spChg>
          <pc:grpChg chg="del">
            <ac:chgData name="Georgina Hunt" userId="677b4a1e-8257-4c49-893c-103ba656e18c" providerId="ADAL" clId="{A8F1EDFD-DD81-491E-A01C-EF3D7373386E}" dt="2022-09-23T10:18:18.099" v="32" actId="478"/>
            <ac:grpSpMkLst>
              <pc:docMk/>
              <pc:sldMasterMk cId="647266599" sldId="2147483918"/>
              <pc:sldLayoutMk cId="3211162556" sldId="2147483923"/>
              <ac:grpSpMk id="14" creationId="{D47DF402-F051-47BC-A182-EFCF7DA0C952}"/>
            </ac:grpSpMkLst>
          </pc:grpChg>
          <pc:picChg chg="del topLvl">
            <ac:chgData name="Georgina Hunt" userId="677b4a1e-8257-4c49-893c-103ba656e18c" providerId="ADAL" clId="{A8F1EDFD-DD81-491E-A01C-EF3D7373386E}" dt="2022-09-23T10:18:18.099" v="32" actId="478"/>
            <ac:picMkLst>
              <pc:docMk/>
              <pc:sldMasterMk cId="647266599" sldId="2147483918"/>
              <pc:sldLayoutMk cId="3211162556" sldId="2147483923"/>
              <ac:picMk id="16" creationId="{27392BAE-36B1-4CB9-B26E-D45435C99022}"/>
            </ac:picMkLst>
          </pc:picChg>
        </pc:sldLayoutChg>
        <pc:sldLayoutChg chg="delSp mod">
          <pc:chgData name="Georgina Hunt" userId="677b4a1e-8257-4c49-893c-103ba656e18c" providerId="ADAL" clId="{A8F1EDFD-DD81-491E-A01C-EF3D7373386E}" dt="2022-09-23T10:18:22.361" v="33" actId="478"/>
          <pc:sldLayoutMkLst>
            <pc:docMk/>
            <pc:sldMasterMk cId="647266599" sldId="2147483918"/>
            <pc:sldLayoutMk cId="677867503" sldId="2147483924"/>
          </pc:sldLayoutMkLst>
          <pc:spChg chg="topLvl">
            <ac:chgData name="Georgina Hunt" userId="677b4a1e-8257-4c49-893c-103ba656e18c" providerId="ADAL" clId="{A8F1EDFD-DD81-491E-A01C-EF3D7373386E}" dt="2022-09-23T10:18:22.361" v="33" actId="478"/>
            <ac:spMkLst>
              <pc:docMk/>
              <pc:sldMasterMk cId="647266599" sldId="2147483918"/>
              <pc:sldLayoutMk cId="677867503" sldId="2147483924"/>
              <ac:spMk id="13" creationId="{754FA68F-AD63-4193-9F48-13191F3B3C9F}"/>
            </ac:spMkLst>
          </pc:spChg>
          <pc:grpChg chg="del">
            <ac:chgData name="Georgina Hunt" userId="677b4a1e-8257-4c49-893c-103ba656e18c" providerId="ADAL" clId="{A8F1EDFD-DD81-491E-A01C-EF3D7373386E}" dt="2022-09-23T10:18:22.361" v="33" actId="478"/>
            <ac:grpSpMkLst>
              <pc:docMk/>
              <pc:sldMasterMk cId="647266599" sldId="2147483918"/>
              <pc:sldLayoutMk cId="677867503" sldId="2147483924"/>
              <ac:grpSpMk id="10" creationId="{D14F3CA2-769A-40F8-AB1A-3AAF06989B57}"/>
            </ac:grpSpMkLst>
          </pc:grpChg>
          <pc:picChg chg="del topLvl">
            <ac:chgData name="Georgina Hunt" userId="677b4a1e-8257-4c49-893c-103ba656e18c" providerId="ADAL" clId="{A8F1EDFD-DD81-491E-A01C-EF3D7373386E}" dt="2022-09-23T10:18:22.361" v="33" actId="478"/>
            <ac:picMkLst>
              <pc:docMk/>
              <pc:sldMasterMk cId="647266599" sldId="2147483918"/>
              <pc:sldLayoutMk cId="677867503" sldId="2147483924"/>
              <ac:picMk id="14" creationId="{FE7EA3BE-59AE-41D0-9362-6872D264FBDC}"/>
            </ac:picMkLst>
          </pc:picChg>
        </pc:sldLayoutChg>
        <pc:sldLayoutChg chg="delSp mod">
          <pc:chgData name="Georgina Hunt" userId="677b4a1e-8257-4c49-893c-103ba656e18c" providerId="ADAL" clId="{A8F1EDFD-DD81-491E-A01C-EF3D7373386E}" dt="2022-09-23T10:18:25.395" v="34" actId="478"/>
          <pc:sldLayoutMkLst>
            <pc:docMk/>
            <pc:sldMasterMk cId="647266599" sldId="2147483918"/>
            <pc:sldLayoutMk cId="2972525141" sldId="2147483925"/>
          </pc:sldLayoutMkLst>
          <pc:spChg chg="topLvl">
            <ac:chgData name="Georgina Hunt" userId="677b4a1e-8257-4c49-893c-103ba656e18c" providerId="ADAL" clId="{A8F1EDFD-DD81-491E-A01C-EF3D7373386E}" dt="2022-09-23T10:18:25.395" v="34" actId="478"/>
            <ac:spMkLst>
              <pc:docMk/>
              <pc:sldMasterMk cId="647266599" sldId="2147483918"/>
              <pc:sldLayoutMk cId="2972525141" sldId="2147483925"/>
              <ac:spMk id="11" creationId="{D3438E2B-DDB2-4A72-AE48-5EC97869A24D}"/>
            </ac:spMkLst>
          </pc:spChg>
          <pc:grpChg chg="del">
            <ac:chgData name="Georgina Hunt" userId="677b4a1e-8257-4c49-893c-103ba656e18c" providerId="ADAL" clId="{A8F1EDFD-DD81-491E-A01C-EF3D7373386E}" dt="2022-09-23T10:18:25.395" v="34" actId="478"/>
            <ac:grpSpMkLst>
              <pc:docMk/>
              <pc:sldMasterMk cId="647266599" sldId="2147483918"/>
              <pc:sldLayoutMk cId="2972525141" sldId="2147483925"/>
              <ac:grpSpMk id="7" creationId="{B3C2CBF7-337E-4101-9569-83C985282525}"/>
            </ac:grpSpMkLst>
          </pc:grpChg>
          <pc:picChg chg="del topLvl">
            <ac:chgData name="Georgina Hunt" userId="677b4a1e-8257-4c49-893c-103ba656e18c" providerId="ADAL" clId="{A8F1EDFD-DD81-491E-A01C-EF3D7373386E}" dt="2022-09-23T10:18:25.395" v="34" actId="478"/>
            <ac:picMkLst>
              <pc:docMk/>
              <pc:sldMasterMk cId="647266599" sldId="2147483918"/>
              <pc:sldLayoutMk cId="2972525141" sldId="2147483925"/>
              <ac:picMk id="12" creationId="{5B20685E-3248-48AB-8936-89DE33EFBEA9}"/>
            </ac:picMkLst>
          </pc:picChg>
        </pc:sldLayoutChg>
        <pc:sldLayoutChg chg="delSp mod">
          <pc:chgData name="Georgina Hunt" userId="677b4a1e-8257-4c49-893c-103ba656e18c" providerId="ADAL" clId="{A8F1EDFD-DD81-491E-A01C-EF3D7373386E}" dt="2022-09-23T10:18:30.211" v="35" actId="478"/>
          <pc:sldLayoutMkLst>
            <pc:docMk/>
            <pc:sldMasterMk cId="647266599" sldId="2147483918"/>
            <pc:sldLayoutMk cId="3193292602" sldId="2147483926"/>
          </pc:sldLayoutMkLst>
          <pc:spChg chg="topLvl">
            <ac:chgData name="Georgina Hunt" userId="677b4a1e-8257-4c49-893c-103ba656e18c" providerId="ADAL" clId="{A8F1EDFD-DD81-491E-A01C-EF3D7373386E}" dt="2022-09-23T10:18:30.211" v="35" actId="478"/>
            <ac:spMkLst>
              <pc:docMk/>
              <pc:sldMasterMk cId="647266599" sldId="2147483918"/>
              <pc:sldLayoutMk cId="3193292602" sldId="2147483926"/>
              <ac:spMk id="8" creationId="{70EAF046-CE9E-4DD5-8864-98B2AE3CCAB1}"/>
            </ac:spMkLst>
          </pc:spChg>
          <pc:grpChg chg="del">
            <ac:chgData name="Georgina Hunt" userId="677b4a1e-8257-4c49-893c-103ba656e18c" providerId="ADAL" clId="{A8F1EDFD-DD81-491E-A01C-EF3D7373386E}" dt="2022-09-23T10:18:30.211" v="35" actId="478"/>
            <ac:grpSpMkLst>
              <pc:docMk/>
              <pc:sldMasterMk cId="647266599" sldId="2147483918"/>
              <pc:sldLayoutMk cId="3193292602" sldId="2147483926"/>
              <ac:grpSpMk id="12" creationId="{EEC1D17C-D391-4FC9-8DD1-75160F7728ED}"/>
            </ac:grpSpMkLst>
          </pc:grpChg>
          <pc:picChg chg="del topLvl">
            <ac:chgData name="Georgina Hunt" userId="677b4a1e-8257-4c49-893c-103ba656e18c" providerId="ADAL" clId="{A8F1EDFD-DD81-491E-A01C-EF3D7373386E}" dt="2022-09-23T10:18:30.211" v="35" actId="478"/>
            <ac:picMkLst>
              <pc:docMk/>
              <pc:sldMasterMk cId="647266599" sldId="2147483918"/>
              <pc:sldLayoutMk cId="3193292602" sldId="2147483926"/>
              <ac:picMk id="9" creationId="{4DC57B1B-A083-4593-A5A2-3B9EDDE66089}"/>
            </ac:picMkLst>
          </pc:picChg>
        </pc:sldLayoutChg>
        <pc:sldLayoutChg chg="delSp mod">
          <pc:chgData name="Georgina Hunt" userId="677b4a1e-8257-4c49-893c-103ba656e18c" providerId="ADAL" clId="{A8F1EDFD-DD81-491E-A01C-EF3D7373386E}" dt="2022-09-23T10:18:33.587" v="36" actId="478"/>
          <pc:sldLayoutMkLst>
            <pc:docMk/>
            <pc:sldMasterMk cId="647266599" sldId="2147483918"/>
            <pc:sldLayoutMk cId="1595073658" sldId="2147483927"/>
          </pc:sldLayoutMkLst>
          <pc:grpChg chg="del">
            <ac:chgData name="Georgina Hunt" userId="677b4a1e-8257-4c49-893c-103ba656e18c" providerId="ADAL" clId="{A8F1EDFD-DD81-491E-A01C-EF3D7373386E}" dt="2022-09-23T10:18:33.587" v="36" actId="478"/>
            <ac:grpSpMkLst>
              <pc:docMk/>
              <pc:sldMasterMk cId="647266599" sldId="2147483918"/>
              <pc:sldLayoutMk cId="1595073658" sldId="2147483927"/>
              <ac:grpSpMk id="12" creationId="{AEB6DD95-2C33-4DB9-B222-22749D7BD403}"/>
            </ac:grpSpMkLst>
          </pc:grpChg>
          <pc:picChg chg="topLvl">
            <ac:chgData name="Georgina Hunt" userId="677b4a1e-8257-4c49-893c-103ba656e18c" providerId="ADAL" clId="{A8F1EDFD-DD81-491E-A01C-EF3D7373386E}" dt="2022-09-23T10:18:33.587" v="36" actId="478"/>
            <ac:picMkLst>
              <pc:docMk/>
              <pc:sldMasterMk cId="647266599" sldId="2147483918"/>
              <pc:sldLayoutMk cId="1595073658" sldId="2147483927"/>
              <ac:picMk id="13" creationId="{4213618D-E9F3-468C-8AF5-959BB22E9BED}"/>
            </ac:picMkLst>
          </pc:picChg>
          <pc:picChg chg="del topLvl">
            <ac:chgData name="Georgina Hunt" userId="677b4a1e-8257-4c49-893c-103ba656e18c" providerId="ADAL" clId="{A8F1EDFD-DD81-491E-A01C-EF3D7373386E}" dt="2022-09-23T10:18:33.587" v="36" actId="478"/>
            <ac:picMkLst>
              <pc:docMk/>
              <pc:sldMasterMk cId="647266599" sldId="2147483918"/>
              <pc:sldLayoutMk cId="1595073658" sldId="2147483927"/>
              <ac:picMk id="14" creationId="{D7241C7A-B577-4344-8196-DBD3C097DBBC}"/>
            </ac:picMkLst>
          </pc:picChg>
        </pc:sldLayoutChg>
        <pc:sldLayoutChg chg="delSp mod">
          <pc:chgData name="Georgina Hunt" userId="677b4a1e-8257-4c49-893c-103ba656e18c" providerId="ADAL" clId="{A8F1EDFD-DD81-491E-A01C-EF3D7373386E}" dt="2022-09-23T10:18:36.667" v="37" actId="478"/>
          <pc:sldLayoutMkLst>
            <pc:docMk/>
            <pc:sldMasterMk cId="647266599" sldId="2147483918"/>
            <pc:sldLayoutMk cId="1994504869" sldId="2147483928"/>
          </pc:sldLayoutMkLst>
          <pc:grpChg chg="del">
            <ac:chgData name="Georgina Hunt" userId="677b4a1e-8257-4c49-893c-103ba656e18c" providerId="ADAL" clId="{A8F1EDFD-DD81-491E-A01C-EF3D7373386E}" dt="2022-09-23T10:18:36.667" v="37" actId="478"/>
            <ac:grpSpMkLst>
              <pc:docMk/>
              <pc:sldMasterMk cId="647266599" sldId="2147483918"/>
              <pc:sldLayoutMk cId="1994504869" sldId="2147483928"/>
              <ac:grpSpMk id="17" creationId="{716D83AF-7133-4A89-BA2C-F460448C53B3}"/>
            </ac:grpSpMkLst>
          </pc:grpChg>
          <pc:picChg chg="topLvl">
            <ac:chgData name="Georgina Hunt" userId="677b4a1e-8257-4c49-893c-103ba656e18c" providerId="ADAL" clId="{A8F1EDFD-DD81-491E-A01C-EF3D7373386E}" dt="2022-09-23T10:18:36.667" v="37" actId="478"/>
            <ac:picMkLst>
              <pc:docMk/>
              <pc:sldMasterMk cId="647266599" sldId="2147483918"/>
              <pc:sldLayoutMk cId="1994504869" sldId="2147483928"/>
              <ac:picMk id="18" creationId="{D81FD0F0-FD0A-42B9-B0AB-CB51F852ECC3}"/>
            </ac:picMkLst>
          </pc:picChg>
          <pc:picChg chg="del topLvl">
            <ac:chgData name="Georgina Hunt" userId="677b4a1e-8257-4c49-893c-103ba656e18c" providerId="ADAL" clId="{A8F1EDFD-DD81-491E-A01C-EF3D7373386E}" dt="2022-09-23T10:18:36.667" v="37" actId="478"/>
            <ac:picMkLst>
              <pc:docMk/>
              <pc:sldMasterMk cId="647266599" sldId="2147483918"/>
              <pc:sldLayoutMk cId="1994504869" sldId="2147483928"/>
              <ac:picMk id="19" creationId="{AEEC5800-B784-4E81-A639-B5543B1613B9}"/>
            </ac:picMkLst>
          </pc:picChg>
        </pc:sldLayoutChg>
      </pc:sldMasterChg>
    </pc:docChg>
  </pc:docChgLst>
  <pc:docChgLst>
    <pc:chgData name="Honor Morris" userId="66df3a78-8f32-46eb-bfcd-f8669267c199" providerId="ADAL" clId="{1447A518-3473-410B-A149-41DF1860CE8F}"/>
    <pc:docChg chg="undo custSel modSld">
      <pc:chgData name="Honor Morris" userId="66df3a78-8f32-46eb-bfcd-f8669267c199" providerId="ADAL" clId="{1447A518-3473-410B-A149-41DF1860CE8F}" dt="2022-02-01T09:59:13.402" v="353" actId="947"/>
      <pc:docMkLst>
        <pc:docMk/>
      </pc:docMkLst>
      <pc:sldChg chg="delSp mod">
        <pc:chgData name="Honor Morris" userId="66df3a78-8f32-46eb-bfcd-f8669267c199" providerId="ADAL" clId="{1447A518-3473-410B-A149-41DF1860CE8F}" dt="2022-02-01T09:24:20.703" v="136" actId="478"/>
        <pc:sldMkLst>
          <pc:docMk/>
          <pc:sldMk cId="135576863" sldId="2146847414"/>
        </pc:sldMkLst>
        <pc:cxnChg chg="del">
          <ac:chgData name="Honor Morris" userId="66df3a78-8f32-46eb-bfcd-f8669267c199" providerId="ADAL" clId="{1447A518-3473-410B-A149-41DF1860CE8F}" dt="2022-02-01T09:24:20.703" v="136" actId="478"/>
          <ac:cxnSpMkLst>
            <pc:docMk/>
            <pc:sldMk cId="135576863" sldId="2146847414"/>
            <ac:cxnSpMk id="7" creationId="{E08026A4-742D-4B69-A062-3D614A79958D}"/>
          </ac:cxnSpMkLst>
        </pc:cxnChg>
      </pc:sldChg>
      <pc:sldChg chg="addSp delSp modSp mod">
        <pc:chgData name="Honor Morris" userId="66df3a78-8f32-46eb-bfcd-f8669267c199" providerId="ADAL" clId="{1447A518-3473-410B-A149-41DF1860CE8F}" dt="2022-02-01T09:59:13.402" v="353" actId="947"/>
        <pc:sldMkLst>
          <pc:docMk/>
          <pc:sldMk cId="2994751765" sldId="2146847419"/>
        </pc:sldMkLst>
        <pc:spChg chg="mod">
          <ac:chgData name="Honor Morris" userId="66df3a78-8f32-46eb-bfcd-f8669267c199" providerId="ADAL" clId="{1447A518-3473-410B-A149-41DF1860CE8F}" dt="2022-02-01T09:56:42.979" v="344" actId="947"/>
          <ac:spMkLst>
            <pc:docMk/>
            <pc:sldMk cId="2994751765" sldId="2146847419"/>
            <ac:spMk id="7" creationId="{B0D300B3-AF15-4F54-98EB-5EAFB0B7CF1C}"/>
          </ac:spMkLst>
        </pc:spChg>
        <pc:spChg chg="mod">
          <ac:chgData name="Honor Morris" userId="66df3a78-8f32-46eb-bfcd-f8669267c199" providerId="ADAL" clId="{1447A518-3473-410B-A149-41DF1860CE8F}" dt="2022-02-01T09:59:02.278" v="351" actId="947"/>
          <ac:spMkLst>
            <pc:docMk/>
            <pc:sldMk cId="2994751765" sldId="2146847419"/>
            <ac:spMk id="165" creationId="{63EB04F9-ED02-4303-A394-65090DE6AA69}"/>
          </ac:spMkLst>
        </pc:spChg>
        <pc:spChg chg="mod">
          <ac:chgData name="Honor Morris" userId="66df3a78-8f32-46eb-bfcd-f8669267c199" providerId="ADAL" clId="{1447A518-3473-410B-A149-41DF1860CE8F}" dt="2022-02-01T09:20:50.747" v="133" actId="20577"/>
          <ac:spMkLst>
            <pc:docMk/>
            <pc:sldMk cId="2994751765" sldId="2146847419"/>
            <ac:spMk id="203" creationId="{7F9800F5-B997-4AB4-A29E-D042ECD0EFFD}"/>
          </ac:spMkLst>
        </pc:spChg>
        <pc:spChg chg="mod">
          <ac:chgData name="Honor Morris" userId="66df3a78-8f32-46eb-bfcd-f8669267c199" providerId="ADAL" clId="{1447A518-3473-410B-A149-41DF1860CE8F}" dt="2022-02-01T09:20:52.059" v="134" actId="20577"/>
          <ac:spMkLst>
            <pc:docMk/>
            <pc:sldMk cId="2994751765" sldId="2146847419"/>
            <ac:spMk id="204" creationId="{878DABEF-FC55-44A3-9CD9-648831D44948}"/>
          </ac:spMkLst>
        </pc:spChg>
        <pc:spChg chg="add mod">
          <ac:chgData name="Honor Morris" userId="66df3a78-8f32-46eb-bfcd-f8669267c199" providerId="ADAL" clId="{1447A518-3473-410B-A149-41DF1860CE8F}" dt="2022-02-01T09:42:40.034" v="162" actId="20577"/>
          <ac:spMkLst>
            <pc:docMk/>
            <pc:sldMk cId="2994751765" sldId="2146847419"/>
            <ac:spMk id="206" creationId="{A280FE74-290F-469D-BED7-09C935C50F90}"/>
          </ac:spMkLst>
        </pc:spChg>
        <pc:spChg chg="mod">
          <ac:chgData name="Honor Morris" userId="66df3a78-8f32-46eb-bfcd-f8669267c199" providerId="ADAL" clId="{1447A518-3473-410B-A149-41DF1860CE8F}" dt="2022-02-01T09:41:20.002" v="150" actId="20577"/>
          <ac:spMkLst>
            <pc:docMk/>
            <pc:sldMk cId="2994751765" sldId="2146847419"/>
            <ac:spMk id="300" creationId="{1529EF20-BB2D-4257-B8B8-CAE87BD4815B}"/>
          </ac:spMkLst>
        </pc:spChg>
        <pc:spChg chg="mod">
          <ac:chgData name="Honor Morris" userId="66df3a78-8f32-46eb-bfcd-f8669267c199" providerId="ADAL" clId="{1447A518-3473-410B-A149-41DF1860CE8F}" dt="2022-02-01T09:41:16.987" v="146" actId="20577"/>
          <ac:spMkLst>
            <pc:docMk/>
            <pc:sldMk cId="2994751765" sldId="2146847419"/>
            <ac:spMk id="301" creationId="{D8825F3A-7CED-4969-B3B5-E3ADA41C846F}"/>
          </ac:spMkLst>
        </pc:spChg>
        <pc:spChg chg="mod">
          <ac:chgData name="Honor Morris" userId="66df3a78-8f32-46eb-bfcd-f8669267c199" providerId="ADAL" clId="{1447A518-3473-410B-A149-41DF1860CE8F}" dt="2022-02-01T09:41:26.018" v="153" actId="20577"/>
          <ac:spMkLst>
            <pc:docMk/>
            <pc:sldMk cId="2994751765" sldId="2146847419"/>
            <ac:spMk id="302" creationId="{9C13C886-651E-4829-85BB-AD64099953A0}"/>
          </ac:spMkLst>
        </pc:spChg>
        <pc:spChg chg="mod">
          <ac:chgData name="Honor Morris" userId="66df3a78-8f32-46eb-bfcd-f8669267c199" providerId="ADAL" clId="{1447A518-3473-410B-A149-41DF1860CE8F}" dt="2022-02-01T09:41:13.243" v="141" actId="20577"/>
          <ac:spMkLst>
            <pc:docMk/>
            <pc:sldMk cId="2994751765" sldId="2146847419"/>
            <ac:spMk id="303" creationId="{5DF1F7ED-3F63-4046-B519-8ECB936D2C87}"/>
          </ac:spMkLst>
        </pc:spChg>
        <pc:spChg chg="mod">
          <ac:chgData name="Honor Morris" userId="66df3a78-8f32-46eb-bfcd-f8669267c199" providerId="ADAL" clId="{1447A518-3473-410B-A149-41DF1860CE8F}" dt="2022-02-01T09:59:13.402" v="353" actId="947"/>
          <ac:spMkLst>
            <pc:docMk/>
            <pc:sldMk cId="2994751765" sldId="2146847419"/>
            <ac:spMk id="310" creationId="{213626A9-2D1C-4BA1-98D2-8F9731CE437D}"/>
          </ac:spMkLst>
        </pc:spChg>
        <pc:cxnChg chg="add del mod">
          <ac:chgData name="Honor Morris" userId="66df3a78-8f32-46eb-bfcd-f8669267c199" providerId="ADAL" clId="{1447A518-3473-410B-A149-41DF1860CE8F}" dt="2022-02-01T09:47:54.331" v="189" actId="478"/>
          <ac:cxnSpMkLst>
            <pc:docMk/>
            <pc:sldMk cId="2994751765" sldId="2146847419"/>
            <ac:cxnSpMk id="205" creationId="{1DC76BA2-C323-4B02-B2D0-C7E4F49284DC}"/>
          </ac:cxnSpMkLst>
        </pc:cxnChg>
        <pc:cxnChg chg="add mod">
          <ac:chgData name="Honor Morris" userId="66df3a78-8f32-46eb-bfcd-f8669267c199" providerId="ADAL" clId="{1447A518-3473-410B-A149-41DF1860CE8F}" dt="2022-02-01T09:48:37.701" v="300" actId="14100"/>
          <ac:cxnSpMkLst>
            <pc:docMk/>
            <pc:sldMk cId="2994751765" sldId="2146847419"/>
            <ac:cxnSpMk id="208" creationId="{7BEAE00F-41A7-4243-8A01-24E42BEEBF76}"/>
          </ac:cxnSpMkLst>
        </pc:cxnChg>
      </pc:sldChg>
    </pc:docChg>
  </pc:docChgLst>
  <pc:docChgLst>
    <pc:chgData name="Lucy Cartwright" userId="4b319f90-798c-4537-a364-2a0f302d9c6a" providerId="ADAL" clId="{D46778F9-A6D1-4A61-9188-B9AEBCC1A1E3}"/>
    <pc:docChg chg="modSld">
      <pc:chgData name="Lucy Cartwright" userId="4b319f90-798c-4537-a364-2a0f302d9c6a" providerId="ADAL" clId="{D46778F9-A6D1-4A61-9188-B9AEBCC1A1E3}" dt="2022-02-01T11:39:26.331" v="16" actId="20577"/>
      <pc:docMkLst>
        <pc:docMk/>
      </pc:docMkLst>
      <pc:sldChg chg="modSp mod">
        <pc:chgData name="Lucy Cartwright" userId="4b319f90-798c-4537-a364-2a0f302d9c6a" providerId="ADAL" clId="{D46778F9-A6D1-4A61-9188-B9AEBCC1A1E3}" dt="2022-02-01T11:39:26.331" v="16" actId="20577"/>
        <pc:sldMkLst>
          <pc:docMk/>
          <pc:sldMk cId="2994751765" sldId="2146847419"/>
        </pc:sldMkLst>
        <pc:spChg chg="mod">
          <ac:chgData name="Lucy Cartwright" userId="4b319f90-798c-4537-a364-2a0f302d9c6a" providerId="ADAL" clId="{D46778F9-A6D1-4A61-9188-B9AEBCC1A1E3}" dt="2022-02-01T11:39:26.331" v="16" actId="20577"/>
          <ac:spMkLst>
            <pc:docMk/>
            <pc:sldMk cId="2994751765" sldId="2146847419"/>
            <ac:spMk id="7" creationId="{B0D300B3-AF15-4F54-98EB-5EAFB0B7CF1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7682C2-A89F-4EA9-8586-F2EDA1E5F3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ED9A99-E370-45A5-9FBC-18B2C328FF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2DBCB-04B1-411A-93DD-498B4A55EDA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020C1-C7AF-4C3D-BE8D-815E7B3ABA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9D56A-F5EE-43CF-AA33-B3318930F3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B1AB-2414-45AE-9FE5-28AA6C45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21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08727C-C843-4FCC-AFB5-E0E92B41D64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D11EE8-C8AD-4EFD-9143-51459C832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384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4286" y="4514713"/>
            <a:ext cx="5634284" cy="4179188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0487F27-F4AC-478C-A07B-A71CA0B86259}" type="slidenum">
              <a:rPr lang="en-US" sz="1100">
                <a:solidFill>
                  <a:srgbClr val="000000"/>
                </a:solidFill>
                <a:latin typeface="Arial" panose="020B0604020202020204"/>
              </a:rPr>
              <a:pPr defTabSz="931774">
                <a:defRPr/>
              </a:pPr>
              <a:t>2</a:t>
            </a:fld>
            <a:endParaRPr lang="en-US" sz="110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6690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5825" y="850900"/>
            <a:ext cx="5122863" cy="2881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01354" y="3984359"/>
            <a:ext cx="5687677" cy="446999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886200" y="8685213"/>
            <a:ext cx="2971800" cy="45878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95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3275" y="917575"/>
            <a:ext cx="5203825" cy="292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3855" y="4152626"/>
            <a:ext cx="5486400" cy="5113020"/>
          </a:xfrm>
        </p:spPr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1AE-7ABC-314D-AFAD-47B860ED6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8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80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11EE8-C8AD-4EFD-9143-51459C83293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829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975" y="3883481"/>
            <a:ext cx="5511800" cy="5603906"/>
          </a:xfrm>
        </p:spPr>
        <p:txBody>
          <a:bodyPr/>
          <a:lstStyle/>
          <a:p>
            <a:pPr marL="0" indent="0">
              <a:buNone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405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4286" y="3948206"/>
            <a:ext cx="5634284" cy="569730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0487F27-F4AC-478C-A07B-A71CA0B86259}" type="slidenum">
              <a:rPr lang="en-US" sz="1100">
                <a:solidFill>
                  <a:srgbClr val="000000"/>
                </a:solidFill>
                <a:latin typeface="Arial" panose="020B0604020202020204"/>
              </a:rPr>
              <a:pPr defTabSz="931774">
                <a:defRPr/>
              </a:pPr>
              <a:t>8</a:t>
            </a:fld>
            <a:endParaRPr lang="en-US" sz="110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4036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165630-CA4C-4FA3-ACA4-17CD23FB821C}"/>
              </a:ext>
            </a:extLst>
          </p:cNvPr>
          <p:cNvSpPr txBox="1"/>
          <p:nvPr/>
        </p:nvSpPr>
        <p:spPr>
          <a:xfrm>
            <a:off x="354993" y="2874631"/>
            <a:ext cx="1149481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/>
              <a:t>Do not use this title slide as it does not comply with the branding guidelines for the inclusion of the AZ logo, colour-wise</a:t>
            </a:r>
          </a:p>
        </p:txBody>
      </p:sp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1854AE73-BFF0-4A30-93AD-D7BFBD110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16B5B3-4B48-4543-8F6F-916A93FF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AE113AA-ACF3-4DFA-A0B8-D2B69C3CE1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1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7CD8B80-CCEF-48AD-BB30-4F73BFBAD6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61101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2" descr="Image result for ASTRAZENECA LOGO">
            <a:extLst>
              <a:ext uri="{FF2B5EF4-FFF2-40B4-BE49-F238E27FC236}">
                <a16:creationId xmlns:a16="http://schemas.microsoft.com/office/drawing/2014/main" id="{D81FD0F0-FD0A-42B9-B0AB-CB51F852E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297" y="6367087"/>
            <a:ext cx="1199532" cy="3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0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10FC14C-5148-435B-A022-6BE596B8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48" y="4733322"/>
            <a:ext cx="2691820" cy="7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A516C38-8881-487E-9AB3-B8F62F74C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8BC408-C332-44DA-BB11-674C5002D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5A6C263-5D2F-499B-9CBF-F3E00A0B69D6}"/>
              </a:ext>
            </a:extLst>
          </p:cNvPr>
          <p:cNvSpPr txBox="1"/>
          <p:nvPr userDrawn="1"/>
        </p:nvSpPr>
        <p:spPr>
          <a:xfrm>
            <a:off x="466723" y="6678000"/>
            <a:ext cx="11003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Veeva ID: GB-38235; date of preparation: October 2022. © 2022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3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3812B2DA-A091-43AA-8954-1F9991C9930D}"/>
              </a:ext>
            </a:extLst>
          </p:cNvPr>
          <p:cNvSpPr txBox="1">
            <a:spLocks/>
          </p:cNvSpPr>
          <p:nvPr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FC0153-64E2-4931-9F1B-B3E34041AF4A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61506E5-5D8B-48BC-B6B6-35933BEFFB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6B6AE13-A9B6-4E6F-9514-769AB28AD534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05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26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96747371-0991-4269-86CC-93BBCE171B55}"/>
              </a:ext>
            </a:extLst>
          </p:cNvPr>
          <p:cNvSpPr txBox="1">
            <a:spLocks/>
          </p:cNvSpPr>
          <p:nvPr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DB50CA-37F0-4BC0-BDC6-74D204A09EFA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F6581E-45A9-4D14-8A70-341B88D86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CC9DB26-45E8-4069-8029-E4C10A5644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FACB9E9D-EBB1-44B9-8ACC-4640335D3411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6EA666-05B5-4476-B1CA-9503A7D9D0BF}"/>
              </a:ext>
            </a:extLst>
          </p:cNvPr>
          <p:cNvSpPr txBox="1"/>
          <p:nvPr userDrawn="1"/>
        </p:nvSpPr>
        <p:spPr>
          <a:xfrm>
            <a:off x="466723" y="6678000"/>
            <a:ext cx="11003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Veeva ID: GB-38235; date of preparation: October 2022. © 2022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518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26B19037-BC38-4B22-A77B-B40B4C2B86A0}"/>
              </a:ext>
            </a:extLst>
          </p:cNvPr>
          <p:cNvSpPr txBox="1">
            <a:spLocks/>
          </p:cNvSpPr>
          <p:nvPr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116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821667B-2C20-40EF-AD51-BBAD9F5375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754FA68F-AD63-4193-9F48-13191F3B3C9F}"/>
              </a:ext>
            </a:extLst>
          </p:cNvPr>
          <p:cNvSpPr txBox="1">
            <a:spLocks/>
          </p:cNvSpPr>
          <p:nvPr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86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6EB70D3-F721-4C26-9236-6BE057DFA1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D3438E2B-DDB2-4A72-AE48-5EC97869A24D}"/>
              </a:ext>
            </a:extLst>
          </p:cNvPr>
          <p:cNvSpPr txBox="1">
            <a:spLocks/>
          </p:cNvSpPr>
          <p:nvPr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52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70EAF046-CE9E-4DD5-8864-98B2AE3CCAB1}"/>
              </a:ext>
            </a:extLst>
          </p:cNvPr>
          <p:cNvSpPr txBox="1">
            <a:spLocks/>
          </p:cNvSpPr>
          <p:nvPr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515CC8-7CA3-4BBD-A125-15BDFFC991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29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61101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2" descr="Image result for ASTRAZENECA LOGO">
            <a:extLst>
              <a:ext uri="{FF2B5EF4-FFF2-40B4-BE49-F238E27FC236}">
                <a16:creationId xmlns:a16="http://schemas.microsoft.com/office/drawing/2014/main" id="{4213618D-E9F3-468C-8AF5-959BB22E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297" y="6367087"/>
            <a:ext cx="1199532" cy="3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073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marL="288000" lvl="1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Second level</a:t>
            </a:r>
          </a:p>
          <a:p>
            <a:pPr marL="288000" lvl="2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Third level</a:t>
            </a:r>
          </a:p>
          <a:p>
            <a:pPr marL="288000" lvl="3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Fourth level</a:t>
            </a:r>
          </a:p>
          <a:p>
            <a:pPr marL="288000" lvl="4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AAFAA-0A48-41AA-AED7-4C3871B0A3DD}"/>
              </a:ext>
            </a:extLst>
          </p:cNvPr>
          <p:cNvSpPr txBox="1"/>
          <p:nvPr/>
        </p:nvSpPr>
        <p:spPr>
          <a:xfrm>
            <a:off x="466723" y="6678000"/>
            <a:ext cx="11003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Veeva ID: GB-38235; date of preparation: October 2022. © 2022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D19D0CD-C82A-4D96-99A8-0C87C4B416A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14B534D-E22D-489E-AE5E-F153592B517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C549E0-A81F-4E99-A9D8-E5968F8BE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726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8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sv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8CC5EE3-908D-4A3C-ADEA-10E6A9C952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FA6BFC-0BEE-6742-B0BE-0DAAF034A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Ins="0"/>
          <a:lstStyle/>
          <a:p>
            <a:r>
              <a:rPr lang="en-GB"/>
              <a:t>How epithelial cytokines correlate the clinical features of asthma</a:t>
            </a:r>
          </a:p>
        </p:txBody>
      </p:sp>
      <p:sp>
        <p:nvSpPr>
          <p:cNvPr id="11" name="Date Placeholder 9">
            <a:extLst>
              <a:ext uri="{FF2B5EF4-FFF2-40B4-BE49-F238E27FC236}">
                <a16:creationId xmlns:a16="http://schemas.microsoft.com/office/drawing/2014/main" id="{AA8CF5B6-82C2-9449-949A-779FD2BC4571}"/>
              </a:ext>
            </a:extLst>
          </p:cNvPr>
          <p:cNvSpPr txBox="1">
            <a:spLocks/>
          </p:cNvSpPr>
          <p:nvPr/>
        </p:nvSpPr>
        <p:spPr>
          <a:xfrm>
            <a:off x="1794738" y="2569999"/>
            <a:ext cx="2743200" cy="222181"/>
          </a:xfrm>
          <a:prstGeom prst="rect">
            <a:avLst/>
          </a:prstGeom>
          <a:noFill/>
        </p:spPr>
        <p:txBody>
          <a:bodyPr lIns="0" rIns="0" anchor="ctr"/>
          <a:lstStyle>
            <a:defPPr>
              <a:defRPr lang="en-US"/>
            </a:defPPr>
            <a:lvl1pPr marL="0" algn="r" defTabSz="914400" rtl="0" eaLnBrk="1" latinLnBrk="0" hangingPunct="1">
              <a:defRPr lang="en-GB" sz="900" b="1" i="0" kern="1200" spc="2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83A9B-5D32-4C39-B280-39271DE0B584}"/>
              </a:ext>
            </a:extLst>
          </p:cNvPr>
          <p:cNvSpPr txBox="1"/>
          <p:nvPr/>
        </p:nvSpPr>
        <p:spPr>
          <a:xfrm>
            <a:off x="557074" y="6016386"/>
            <a:ext cx="61033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Veeva ID: Z4-39011; date of preparation: November 2021</a:t>
            </a:r>
          </a:p>
          <a:p>
            <a:r>
              <a:rPr lang="en-GB" sz="1000">
                <a:solidFill>
                  <a:schemeClr val="bg1"/>
                </a:solidFill>
              </a:rPr>
              <a:t>This information is intended for healthcare professionals only</a:t>
            </a:r>
          </a:p>
          <a:p>
            <a:r>
              <a:rPr lang="en-GB" sz="1000">
                <a:solidFill>
                  <a:schemeClr val="bg1"/>
                </a:solidFill>
              </a:rPr>
              <a:t>EpiCentral is sponsored by AstraZeneca and Amgen</a:t>
            </a:r>
          </a:p>
        </p:txBody>
      </p:sp>
    </p:spTree>
    <p:extLst>
      <p:ext uri="{BB962C8B-B14F-4D97-AF65-F5344CB8AC3E}">
        <p14:creationId xmlns:p14="http://schemas.microsoft.com/office/powerpoint/2010/main" val="229474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tar: 16 Points 40">
            <a:extLst>
              <a:ext uri="{FF2B5EF4-FFF2-40B4-BE49-F238E27FC236}">
                <a16:creationId xmlns:a16="http://schemas.microsoft.com/office/drawing/2014/main" id="{B8E147C4-0D2E-4794-AFE6-131115EAE3A5}"/>
              </a:ext>
            </a:extLst>
          </p:cNvPr>
          <p:cNvSpPr/>
          <p:nvPr/>
        </p:nvSpPr>
        <p:spPr>
          <a:xfrm>
            <a:off x="4231487" y="1322322"/>
            <a:ext cx="3729025" cy="1628048"/>
          </a:xfrm>
          <a:prstGeom prst="star16">
            <a:avLst/>
          </a:prstGeom>
          <a:solidFill>
            <a:srgbClr val="590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Multiple clinical features of asthma are associated with </a:t>
            </a:r>
            <a:br>
              <a:rPr lang="en-US"/>
            </a:br>
            <a:r>
              <a:rPr lang="en-US"/>
              <a:t>epithelial cytokines</a:t>
            </a:r>
            <a:r>
              <a:rPr lang="en-US" baseline="30000"/>
              <a:t>1–9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BC2606-52EB-4E44-B347-D46CD33BF9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T2, type 2</a:t>
            </a:r>
            <a:br>
              <a:rPr lang="en-US" dirty="0"/>
            </a:br>
            <a:r>
              <a:rPr lang="en-US" dirty="0"/>
              <a:t>1. Li Y, et al. J Immunol 2018;200:2253–2262; 2. </a:t>
            </a:r>
            <a:r>
              <a:rPr lang="en-US" dirty="0" err="1"/>
              <a:t>Shikotra</a:t>
            </a:r>
            <a:r>
              <a:rPr lang="en-US" dirty="0"/>
              <a:t> A, et al. J Allergy Clin Immunol 2012;129:104–111; 3. </a:t>
            </a:r>
            <a:r>
              <a:rPr lang="en-US" dirty="0">
                <a:cs typeface="Arial" panose="020B0604020202020204" pitchFamily="34" charset="0"/>
              </a:rPr>
              <a:t>Cao L, et al. Exp Lung Res 2018;44:288–301; 4. Wu J, et al. Cell </a:t>
            </a:r>
            <a:r>
              <a:rPr lang="en-US" dirty="0" err="1">
                <a:cs typeface="Arial" panose="020B0604020202020204" pitchFamily="34" charset="0"/>
              </a:rPr>
              <a:t>Biochem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Funct</a:t>
            </a:r>
            <a:r>
              <a:rPr lang="en-US" dirty="0">
                <a:cs typeface="Arial" panose="020B0604020202020204" pitchFamily="34" charset="0"/>
              </a:rPr>
              <a:t> 2013;31:496–503;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5. </a:t>
            </a:r>
            <a:r>
              <a:rPr lang="en-US" dirty="0"/>
              <a:t>Liu S, et al. J Allergy Clin Immunol 2018;141:257–268; 6. Lee HC, et al. J Allergy Clin Immunol 2012;130:1187–1196; 7. </a:t>
            </a:r>
            <a:r>
              <a:rPr lang="en-US" dirty="0" err="1"/>
              <a:t>Uller</a:t>
            </a:r>
            <a:r>
              <a:rPr lang="en-US" dirty="0"/>
              <a:t> L, et al. Thorax 2010;65:626–632; 8. Kato A, et al. J Immunol 2007;179:1080–1087; 9. </a:t>
            </a:r>
            <a:r>
              <a:rPr lang="en-GB" dirty="0"/>
              <a:t>Beale J, et al. S</a:t>
            </a:r>
            <a:r>
              <a:rPr lang="sv-SE" dirty="0"/>
              <a:t>ci Transl Med 2014;6:256ra134</a:t>
            </a:r>
            <a:endParaRPr lang="en-GB" dirty="0"/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7741D986-AC1D-496E-97AF-A95BA55CB172}"/>
              </a:ext>
            </a:extLst>
          </p:cNvPr>
          <p:cNvSpPr/>
          <p:nvPr/>
        </p:nvSpPr>
        <p:spPr>
          <a:xfrm>
            <a:off x="2955537" y="3172661"/>
            <a:ext cx="1937526" cy="1691792"/>
          </a:xfrm>
          <a:prstGeom prst="hexagon">
            <a:avLst/>
          </a:prstGeom>
          <a:solidFill>
            <a:schemeClr val="bg1"/>
          </a:solidFill>
          <a:ln w="28575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690E599A-2574-45E1-AA5B-072667297BBB}"/>
              </a:ext>
            </a:extLst>
          </p:cNvPr>
          <p:cNvSpPr/>
          <p:nvPr/>
        </p:nvSpPr>
        <p:spPr>
          <a:xfrm>
            <a:off x="5127237" y="3172661"/>
            <a:ext cx="1937526" cy="1691792"/>
          </a:xfrm>
          <a:prstGeom prst="hexagon">
            <a:avLst/>
          </a:prstGeom>
          <a:solidFill>
            <a:schemeClr val="bg1"/>
          </a:solidFill>
          <a:ln w="28575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Hexagon 62">
            <a:extLst>
              <a:ext uri="{FF2B5EF4-FFF2-40B4-BE49-F238E27FC236}">
                <a16:creationId xmlns:a16="http://schemas.microsoft.com/office/drawing/2014/main" id="{967DBD28-24E1-46D1-A091-3E5875BF7652}"/>
              </a:ext>
            </a:extLst>
          </p:cNvPr>
          <p:cNvSpPr/>
          <p:nvPr/>
        </p:nvSpPr>
        <p:spPr>
          <a:xfrm>
            <a:off x="7298937" y="3172661"/>
            <a:ext cx="1937526" cy="1691792"/>
          </a:xfrm>
          <a:prstGeom prst="hexagon">
            <a:avLst/>
          </a:prstGeom>
          <a:solidFill>
            <a:schemeClr val="bg1"/>
          </a:solidFill>
          <a:ln w="28575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3C285FED-AB1E-4404-945B-7B62072706C5}"/>
              </a:ext>
            </a:extLst>
          </p:cNvPr>
          <p:cNvSpPr/>
          <p:nvPr/>
        </p:nvSpPr>
        <p:spPr>
          <a:xfrm>
            <a:off x="9470637" y="3172661"/>
            <a:ext cx="1937526" cy="1691792"/>
          </a:xfrm>
          <a:prstGeom prst="hexagon">
            <a:avLst/>
          </a:prstGeom>
          <a:solidFill>
            <a:schemeClr val="bg1"/>
          </a:solidFill>
          <a:ln w="28575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E18CB8-EB05-4455-B4F5-B690E7E820E3}"/>
              </a:ext>
            </a:extLst>
          </p:cNvPr>
          <p:cNvGrpSpPr/>
          <p:nvPr/>
        </p:nvGrpSpPr>
        <p:grpSpPr>
          <a:xfrm>
            <a:off x="783837" y="3172661"/>
            <a:ext cx="1937526" cy="1691792"/>
            <a:chOff x="783837" y="2902694"/>
            <a:chExt cx="1937526" cy="1691792"/>
          </a:xfrm>
        </p:grpSpPr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FB27745C-F685-4EA4-AF4A-95D0BDAC0D74}"/>
                </a:ext>
              </a:extLst>
            </p:cNvPr>
            <p:cNvSpPr/>
            <p:nvPr/>
          </p:nvSpPr>
          <p:spPr>
            <a:xfrm>
              <a:off x="783837" y="2902694"/>
              <a:ext cx="1937526" cy="1691792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69E6BE0F-AAEF-4DF1-AA70-D2B5842D8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70173" y="3047477"/>
              <a:ext cx="1058447" cy="1370616"/>
            </a:xfrm>
            <a:prstGeom prst="rect">
              <a:avLst/>
            </a:prstGeom>
          </p:spPr>
        </p:pic>
      </p:grpSp>
      <p:pic>
        <p:nvPicPr>
          <p:cNvPr id="66" name="Graphic 65">
            <a:extLst>
              <a:ext uri="{FF2B5EF4-FFF2-40B4-BE49-F238E27FC236}">
                <a16:creationId xmlns:a16="http://schemas.microsoft.com/office/drawing/2014/main" id="{347B073A-38FA-4C44-9C22-96D276851B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270999">
            <a:off x="1475206" y="3875374"/>
            <a:ext cx="986892" cy="449062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10B33F8F-7E71-43E9-AEFA-65F83BCBC3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03161" y="3493542"/>
            <a:ext cx="1072477" cy="107247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657F109A-F102-4469-8222-CB1CB9A711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7033" y="3515281"/>
            <a:ext cx="964895" cy="96489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8E74C9C-08D1-4A1D-A552-0FBF2198175F}"/>
              </a:ext>
            </a:extLst>
          </p:cNvPr>
          <p:cNvSpPr/>
          <p:nvPr/>
        </p:nvSpPr>
        <p:spPr>
          <a:xfrm>
            <a:off x="847725" y="2969220"/>
            <a:ext cx="10506075" cy="514350"/>
          </a:xfrm>
          <a:custGeom>
            <a:avLst/>
            <a:gdLst>
              <a:gd name="connsiteX0" fmla="*/ 0 w 10506075"/>
              <a:gd name="connsiteY0" fmla="*/ 514350 h 514350"/>
              <a:gd name="connsiteX1" fmla="*/ 247650 w 10506075"/>
              <a:gd name="connsiteY1" fmla="*/ 0 h 514350"/>
              <a:gd name="connsiteX2" fmla="*/ 10258425 w 10506075"/>
              <a:gd name="connsiteY2" fmla="*/ 0 h 514350"/>
              <a:gd name="connsiteX3" fmla="*/ 10506075 w 10506075"/>
              <a:gd name="connsiteY3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06075" h="514350">
                <a:moveTo>
                  <a:pt x="0" y="514350"/>
                </a:moveTo>
                <a:lnTo>
                  <a:pt x="247650" y="0"/>
                </a:lnTo>
                <a:lnTo>
                  <a:pt x="10258425" y="0"/>
                </a:lnTo>
                <a:lnTo>
                  <a:pt x="10506075" y="514350"/>
                </a:lnTo>
              </a:path>
            </a:pathLst>
          </a:custGeom>
          <a:noFill/>
          <a:ln w="28575"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74B254-2B44-4406-A4DD-84092A2C4F7E}"/>
              </a:ext>
            </a:extLst>
          </p:cNvPr>
          <p:cNvSpPr/>
          <p:nvPr/>
        </p:nvSpPr>
        <p:spPr>
          <a:xfrm>
            <a:off x="5293537" y="1684899"/>
            <a:ext cx="16049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Epithelial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cytokines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1213F3-ABF9-42D1-9690-CC107A16BAF2}"/>
              </a:ext>
            </a:extLst>
          </p:cNvPr>
          <p:cNvSpPr/>
          <p:nvPr/>
        </p:nvSpPr>
        <p:spPr>
          <a:xfrm>
            <a:off x="7298937" y="4882368"/>
            <a:ext cx="193752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Reduced steroid response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C118F4F-35F8-4D3E-8B8E-6C924877490C}"/>
              </a:ext>
            </a:extLst>
          </p:cNvPr>
          <p:cNvSpPr/>
          <p:nvPr/>
        </p:nvSpPr>
        <p:spPr>
          <a:xfrm>
            <a:off x="5088917" y="4882368"/>
            <a:ext cx="197584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Potential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airway remodelling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3,4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9CFBD26-DFB0-4721-85F2-3F94142CEBAC}"/>
              </a:ext>
            </a:extLst>
          </p:cNvPr>
          <p:cNvSpPr/>
          <p:nvPr/>
        </p:nvSpPr>
        <p:spPr>
          <a:xfrm>
            <a:off x="2955537" y="4882368"/>
            <a:ext cx="1937525" cy="666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Reduced lung function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3000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22505A0-4FE6-4860-BB08-84C8A2BBBFB1}"/>
              </a:ext>
            </a:extLst>
          </p:cNvPr>
          <p:cNvSpPr/>
          <p:nvPr/>
        </p:nvSpPr>
        <p:spPr>
          <a:xfrm>
            <a:off x="783837" y="4882368"/>
            <a:ext cx="193752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Asthma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Severity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1,2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F472010-371A-4F8C-8EDB-931B5053B38F}"/>
              </a:ext>
            </a:extLst>
          </p:cNvPr>
          <p:cNvSpPr/>
          <p:nvPr/>
        </p:nvSpPr>
        <p:spPr>
          <a:xfrm>
            <a:off x="9470637" y="4882368"/>
            <a:ext cx="1937525" cy="882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Exaggerated T2 response to viral infections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6–9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3000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2810E43D-837E-49FB-B5ED-E2A0D90DA2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 flipV="1">
            <a:off x="5840022" y="2641896"/>
            <a:ext cx="511956" cy="20344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3F4E726-DB62-4B6F-BF4C-428F43663CB8}"/>
              </a:ext>
            </a:extLst>
          </p:cNvPr>
          <p:cNvGrpSpPr/>
          <p:nvPr/>
        </p:nvGrpSpPr>
        <p:grpSpPr>
          <a:xfrm>
            <a:off x="5462596" y="3490412"/>
            <a:ext cx="1285305" cy="1197648"/>
            <a:chOff x="5380276" y="3561255"/>
            <a:chExt cx="1285305" cy="1197648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CA2941E-6257-4D6A-A5E1-83A82426676A}"/>
                </a:ext>
              </a:extLst>
            </p:cNvPr>
            <p:cNvSpPr/>
            <p:nvPr/>
          </p:nvSpPr>
          <p:spPr>
            <a:xfrm>
              <a:off x="5429948" y="3561255"/>
              <a:ext cx="1235633" cy="731293"/>
            </a:xfrm>
            <a:custGeom>
              <a:avLst/>
              <a:gdLst>
                <a:gd name="connsiteX0" fmla="*/ 1174866 w 1235633"/>
                <a:gd name="connsiteY0" fmla="*/ 146100 h 731293"/>
                <a:gd name="connsiteX1" fmla="*/ 1234126 w 1235633"/>
                <a:gd name="connsiteY1" fmla="*/ 112309 h 731293"/>
                <a:gd name="connsiteX2" fmla="*/ 961026 w 1235633"/>
                <a:gd name="connsiteY2" fmla="*/ 2615 h 731293"/>
                <a:gd name="connsiteX3" fmla="*/ 619840 w 1235633"/>
                <a:gd name="connsiteY3" fmla="*/ 20519 h 731293"/>
                <a:gd name="connsiteX4" fmla="*/ 17406 w 1235633"/>
                <a:gd name="connsiteY4" fmla="*/ 479216 h 731293"/>
                <a:gd name="connsiteX5" fmla="*/ 5049 w 1235633"/>
                <a:gd name="connsiteY5" fmla="*/ 501660 h 731293"/>
                <a:gd name="connsiteX6" fmla="*/ 56492 w 1235633"/>
                <a:gd name="connsiteY6" fmla="*/ 555876 h 731293"/>
                <a:gd name="connsiteX7" fmla="*/ 198968 w 1235633"/>
                <a:gd name="connsiteY7" fmla="*/ 492581 h 731293"/>
                <a:gd name="connsiteX8" fmla="*/ 418860 w 1235633"/>
                <a:gd name="connsiteY8" fmla="*/ 494094 h 731293"/>
                <a:gd name="connsiteX9" fmla="*/ 619336 w 1235633"/>
                <a:gd name="connsiteY9" fmla="*/ 593954 h 731293"/>
                <a:gd name="connsiteX10" fmla="*/ 727516 w 1235633"/>
                <a:gd name="connsiteY10" fmla="*/ 702387 h 731293"/>
                <a:gd name="connsiteX11" fmla="*/ 871001 w 1235633"/>
                <a:gd name="connsiteY11" fmla="*/ 732647 h 731293"/>
                <a:gd name="connsiteX12" fmla="*/ 924209 w 1235633"/>
                <a:gd name="connsiteY12" fmla="*/ 676666 h 731293"/>
                <a:gd name="connsiteX13" fmla="*/ 896218 w 1235633"/>
                <a:gd name="connsiteY13" fmla="*/ 293871 h 731293"/>
                <a:gd name="connsiteX14" fmla="*/ 1174866 w 1235633"/>
                <a:gd name="connsiteY14" fmla="*/ 146100 h 73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5633" h="731293">
                  <a:moveTo>
                    <a:pt x="1174866" y="146100"/>
                  </a:moveTo>
                  <a:cubicBezTo>
                    <a:pt x="1217987" y="149378"/>
                    <a:pt x="1268926" y="137778"/>
                    <a:pt x="1234126" y="112309"/>
                  </a:cubicBezTo>
                  <a:cubicBezTo>
                    <a:pt x="1144858" y="46745"/>
                    <a:pt x="1053572" y="7658"/>
                    <a:pt x="961026" y="2615"/>
                  </a:cubicBezTo>
                  <a:cubicBezTo>
                    <a:pt x="862932" y="-2680"/>
                    <a:pt x="731299" y="-1420"/>
                    <a:pt x="619840" y="20519"/>
                  </a:cubicBezTo>
                  <a:cubicBezTo>
                    <a:pt x="432225" y="57840"/>
                    <a:pt x="132395" y="266637"/>
                    <a:pt x="17406" y="479216"/>
                  </a:cubicBezTo>
                  <a:cubicBezTo>
                    <a:pt x="12867" y="487538"/>
                    <a:pt x="8832" y="494851"/>
                    <a:pt x="5049" y="501660"/>
                  </a:cubicBezTo>
                  <a:cubicBezTo>
                    <a:pt x="-13359" y="535198"/>
                    <a:pt x="21945" y="572267"/>
                    <a:pt x="56492" y="555876"/>
                  </a:cubicBezTo>
                  <a:cubicBezTo>
                    <a:pt x="108943" y="530911"/>
                    <a:pt x="166943" y="498381"/>
                    <a:pt x="198968" y="492581"/>
                  </a:cubicBezTo>
                  <a:cubicBezTo>
                    <a:pt x="265541" y="480477"/>
                    <a:pt x="352287" y="477956"/>
                    <a:pt x="418860" y="494094"/>
                  </a:cubicBezTo>
                  <a:cubicBezTo>
                    <a:pt x="486694" y="510485"/>
                    <a:pt x="564867" y="551589"/>
                    <a:pt x="619336" y="593954"/>
                  </a:cubicBezTo>
                  <a:cubicBezTo>
                    <a:pt x="658422" y="624466"/>
                    <a:pt x="685404" y="675153"/>
                    <a:pt x="727516" y="702387"/>
                  </a:cubicBezTo>
                  <a:cubicBezTo>
                    <a:pt x="758786" y="722308"/>
                    <a:pt x="841749" y="759125"/>
                    <a:pt x="871001" y="732647"/>
                  </a:cubicBezTo>
                  <a:cubicBezTo>
                    <a:pt x="894957" y="710961"/>
                    <a:pt x="921183" y="707935"/>
                    <a:pt x="924209" y="676666"/>
                  </a:cubicBezTo>
                  <a:cubicBezTo>
                    <a:pt x="933287" y="587145"/>
                    <a:pt x="877305" y="381627"/>
                    <a:pt x="896218" y="293871"/>
                  </a:cubicBezTo>
                  <a:cubicBezTo>
                    <a:pt x="926479" y="152152"/>
                    <a:pt x="1093919" y="139796"/>
                    <a:pt x="1174866" y="146100"/>
                  </a:cubicBezTo>
                  <a:close/>
                </a:path>
              </a:pathLst>
            </a:custGeom>
            <a:solidFill>
              <a:srgbClr val="0376AD"/>
            </a:solidFill>
            <a:ln w="252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55087E1-6899-4863-9B7A-704837A3AB57}"/>
                </a:ext>
              </a:extLst>
            </p:cNvPr>
            <p:cNvSpPr/>
            <p:nvPr/>
          </p:nvSpPr>
          <p:spPr>
            <a:xfrm>
              <a:off x="5380276" y="3800657"/>
              <a:ext cx="958246" cy="958246"/>
            </a:xfrm>
            <a:custGeom>
              <a:avLst/>
              <a:gdLst>
                <a:gd name="connsiteX0" fmla="*/ 975898 w 958246"/>
                <a:gd name="connsiteY0" fmla="*/ 485175 h 958246"/>
                <a:gd name="connsiteX1" fmla="*/ 487949 w 958246"/>
                <a:gd name="connsiteY1" fmla="*/ 970350 h 958246"/>
                <a:gd name="connsiteX2" fmla="*/ 0 w 958246"/>
                <a:gd name="connsiteY2" fmla="*/ 485175 h 958246"/>
                <a:gd name="connsiteX3" fmla="*/ 487949 w 958246"/>
                <a:gd name="connsiteY3" fmla="*/ 0 h 958246"/>
                <a:gd name="connsiteX4" fmla="*/ 975898 w 958246"/>
                <a:gd name="connsiteY4" fmla="*/ 485175 h 95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46" h="958246">
                  <a:moveTo>
                    <a:pt x="975898" y="485175"/>
                  </a:moveTo>
                  <a:cubicBezTo>
                    <a:pt x="975898" y="753130"/>
                    <a:pt x="757436" y="970350"/>
                    <a:pt x="487949" y="970350"/>
                  </a:cubicBezTo>
                  <a:cubicBezTo>
                    <a:pt x="218462" y="970350"/>
                    <a:pt x="0" y="753130"/>
                    <a:pt x="0" y="485175"/>
                  </a:cubicBezTo>
                  <a:cubicBezTo>
                    <a:pt x="0" y="217220"/>
                    <a:pt x="218462" y="0"/>
                    <a:pt x="487949" y="0"/>
                  </a:cubicBezTo>
                  <a:cubicBezTo>
                    <a:pt x="757436" y="0"/>
                    <a:pt x="975898" y="217220"/>
                    <a:pt x="975898" y="485175"/>
                  </a:cubicBezTo>
                  <a:close/>
                </a:path>
              </a:pathLst>
            </a:custGeom>
            <a:solidFill>
              <a:srgbClr val="65D2DF">
                <a:lumMod val="50000"/>
              </a:srgbClr>
            </a:solidFill>
            <a:ln w="25213" cap="flat">
              <a:solidFill>
                <a:srgbClr val="0376AD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E4235DB-2DFA-4C8F-9328-561592775E42}"/>
                </a:ext>
              </a:extLst>
            </p:cNvPr>
            <p:cNvSpPr/>
            <p:nvPr/>
          </p:nvSpPr>
          <p:spPr>
            <a:xfrm>
              <a:off x="5402971" y="3823100"/>
              <a:ext cx="907812" cy="907812"/>
            </a:xfrm>
            <a:custGeom>
              <a:avLst/>
              <a:gdLst>
                <a:gd name="connsiteX0" fmla="*/ 930507 w 907812"/>
                <a:gd name="connsiteY0" fmla="*/ 462732 h 907812"/>
                <a:gd name="connsiteX1" fmla="*/ 465254 w 907812"/>
                <a:gd name="connsiteY1" fmla="*/ 925464 h 907812"/>
                <a:gd name="connsiteX2" fmla="*/ 0 w 907812"/>
                <a:gd name="connsiteY2" fmla="*/ 462732 h 907812"/>
                <a:gd name="connsiteX3" fmla="*/ 465254 w 907812"/>
                <a:gd name="connsiteY3" fmla="*/ 0 h 907812"/>
                <a:gd name="connsiteX4" fmla="*/ 930507 w 907812"/>
                <a:gd name="connsiteY4" fmla="*/ 462732 h 90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812" h="907812">
                  <a:moveTo>
                    <a:pt x="930507" y="462732"/>
                  </a:moveTo>
                  <a:cubicBezTo>
                    <a:pt x="930507" y="718292"/>
                    <a:pt x="722206" y="925464"/>
                    <a:pt x="465254" y="925464"/>
                  </a:cubicBezTo>
                  <a:cubicBezTo>
                    <a:pt x="208301" y="925464"/>
                    <a:pt x="0" y="718292"/>
                    <a:pt x="0" y="462732"/>
                  </a:cubicBezTo>
                  <a:cubicBezTo>
                    <a:pt x="0" y="207172"/>
                    <a:pt x="208301" y="0"/>
                    <a:pt x="465254" y="0"/>
                  </a:cubicBezTo>
                  <a:cubicBezTo>
                    <a:pt x="722206" y="0"/>
                    <a:pt x="930507" y="207172"/>
                    <a:pt x="930507" y="462732"/>
                  </a:cubicBezTo>
                  <a:close/>
                </a:path>
              </a:pathLst>
            </a:custGeom>
            <a:solidFill>
              <a:srgbClr val="0376AD">
                <a:lumMod val="20000"/>
                <a:lumOff val="80000"/>
              </a:srgbClr>
            </a:solidFill>
            <a:ln w="25213" cap="flat">
              <a:solidFill>
                <a:srgbClr val="0376AD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5CED335-7862-4E5F-BBD1-53EC83298781}"/>
                </a:ext>
              </a:extLst>
            </p:cNvPr>
            <p:cNvSpPr/>
            <p:nvPr/>
          </p:nvSpPr>
          <p:spPr>
            <a:xfrm>
              <a:off x="6038440" y="3932285"/>
              <a:ext cx="25217" cy="25217"/>
            </a:xfrm>
            <a:custGeom>
              <a:avLst/>
              <a:gdLst>
                <a:gd name="connsiteX0" fmla="*/ 41356 w 25217"/>
                <a:gd name="connsiteY0" fmla="*/ 20683 h 25217"/>
                <a:gd name="connsiteX1" fmla="*/ 20678 w 25217"/>
                <a:gd name="connsiteY1" fmla="*/ 41361 h 25217"/>
                <a:gd name="connsiteX2" fmla="*/ 0 w 25217"/>
                <a:gd name="connsiteY2" fmla="*/ 20683 h 25217"/>
                <a:gd name="connsiteX3" fmla="*/ 20678 w 25217"/>
                <a:gd name="connsiteY3" fmla="*/ 5 h 25217"/>
                <a:gd name="connsiteX4" fmla="*/ 41356 w 25217"/>
                <a:gd name="connsiteY4" fmla="*/ 20683 h 2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7" h="25217">
                  <a:moveTo>
                    <a:pt x="41356" y="20683"/>
                  </a:moveTo>
                  <a:cubicBezTo>
                    <a:pt x="41356" y="32031"/>
                    <a:pt x="32026" y="41361"/>
                    <a:pt x="20678" y="41361"/>
                  </a:cubicBezTo>
                  <a:cubicBezTo>
                    <a:pt x="9330" y="41361"/>
                    <a:pt x="0" y="32031"/>
                    <a:pt x="0" y="20683"/>
                  </a:cubicBezTo>
                  <a:cubicBezTo>
                    <a:pt x="0" y="9335"/>
                    <a:pt x="9330" y="5"/>
                    <a:pt x="20678" y="5"/>
                  </a:cubicBezTo>
                  <a:cubicBezTo>
                    <a:pt x="32026" y="-247"/>
                    <a:pt x="41356" y="9083"/>
                    <a:pt x="41356" y="20683"/>
                  </a:cubicBezTo>
                  <a:close/>
                </a:path>
              </a:pathLst>
            </a:custGeom>
            <a:solidFill>
              <a:srgbClr val="0376AD"/>
            </a:solidFill>
            <a:ln w="252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BB8B1D3-DD28-44EB-9173-907587175FDB}"/>
                </a:ext>
              </a:extLst>
            </p:cNvPr>
            <p:cNvSpPr/>
            <p:nvPr/>
          </p:nvSpPr>
          <p:spPr>
            <a:xfrm>
              <a:off x="6221263" y="4194799"/>
              <a:ext cx="25217" cy="25217"/>
            </a:xfrm>
            <a:custGeom>
              <a:avLst/>
              <a:gdLst>
                <a:gd name="connsiteX0" fmla="*/ 41356 w 25217"/>
                <a:gd name="connsiteY0" fmla="*/ 20678 h 25217"/>
                <a:gd name="connsiteX1" fmla="*/ 20678 w 25217"/>
                <a:gd name="connsiteY1" fmla="*/ 41356 h 25217"/>
                <a:gd name="connsiteX2" fmla="*/ 0 w 25217"/>
                <a:gd name="connsiteY2" fmla="*/ 20678 h 25217"/>
                <a:gd name="connsiteX3" fmla="*/ 20678 w 25217"/>
                <a:gd name="connsiteY3" fmla="*/ 0 h 25217"/>
                <a:gd name="connsiteX4" fmla="*/ 41356 w 25217"/>
                <a:gd name="connsiteY4" fmla="*/ 20678 h 2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7" h="25217">
                  <a:moveTo>
                    <a:pt x="41356" y="20678"/>
                  </a:moveTo>
                  <a:cubicBezTo>
                    <a:pt x="41356" y="32098"/>
                    <a:pt x="32098" y="41356"/>
                    <a:pt x="20678" y="41356"/>
                  </a:cubicBezTo>
                  <a:cubicBezTo>
                    <a:pt x="9258" y="41356"/>
                    <a:pt x="0" y="32098"/>
                    <a:pt x="0" y="20678"/>
                  </a:cubicBezTo>
                  <a:cubicBezTo>
                    <a:pt x="0" y="9258"/>
                    <a:pt x="9258" y="0"/>
                    <a:pt x="20678" y="0"/>
                  </a:cubicBezTo>
                  <a:cubicBezTo>
                    <a:pt x="32098" y="0"/>
                    <a:pt x="41356" y="9258"/>
                    <a:pt x="41356" y="20678"/>
                  </a:cubicBezTo>
                  <a:close/>
                </a:path>
              </a:pathLst>
            </a:custGeom>
            <a:solidFill>
              <a:srgbClr val="0376AD"/>
            </a:solidFill>
            <a:ln w="252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691550A-7573-4277-904E-317777DE403B}"/>
                </a:ext>
              </a:extLst>
            </p:cNvPr>
            <p:cNvSpPr/>
            <p:nvPr/>
          </p:nvSpPr>
          <p:spPr>
            <a:xfrm>
              <a:off x="6114343" y="4580367"/>
              <a:ext cx="25217" cy="25217"/>
            </a:xfrm>
            <a:custGeom>
              <a:avLst/>
              <a:gdLst>
                <a:gd name="connsiteX0" fmla="*/ 41356 w 25217"/>
                <a:gd name="connsiteY0" fmla="*/ 20678 h 25217"/>
                <a:gd name="connsiteX1" fmla="*/ 20678 w 25217"/>
                <a:gd name="connsiteY1" fmla="*/ 41356 h 25217"/>
                <a:gd name="connsiteX2" fmla="*/ 0 w 25217"/>
                <a:gd name="connsiteY2" fmla="*/ 20678 h 25217"/>
                <a:gd name="connsiteX3" fmla="*/ 20678 w 25217"/>
                <a:gd name="connsiteY3" fmla="*/ 0 h 25217"/>
                <a:gd name="connsiteX4" fmla="*/ 41356 w 25217"/>
                <a:gd name="connsiteY4" fmla="*/ 20678 h 2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7" h="25217">
                  <a:moveTo>
                    <a:pt x="41356" y="20678"/>
                  </a:moveTo>
                  <a:cubicBezTo>
                    <a:pt x="41356" y="32026"/>
                    <a:pt x="32026" y="41356"/>
                    <a:pt x="20678" y="41356"/>
                  </a:cubicBezTo>
                  <a:cubicBezTo>
                    <a:pt x="9330" y="41356"/>
                    <a:pt x="0" y="32026"/>
                    <a:pt x="0" y="20678"/>
                  </a:cubicBezTo>
                  <a:cubicBezTo>
                    <a:pt x="0" y="9330"/>
                    <a:pt x="9330" y="0"/>
                    <a:pt x="20678" y="0"/>
                  </a:cubicBezTo>
                  <a:cubicBezTo>
                    <a:pt x="32278" y="0"/>
                    <a:pt x="41356" y="9330"/>
                    <a:pt x="41356" y="20678"/>
                  </a:cubicBezTo>
                  <a:close/>
                </a:path>
              </a:pathLst>
            </a:custGeom>
            <a:solidFill>
              <a:srgbClr val="0376AD"/>
            </a:solidFill>
            <a:ln w="252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C600C8-7ADD-4DE3-A899-4612D51C2CF0}"/>
                </a:ext>
              </a:extLst>
            </p:cNvPr>
            <p:cNvSpPr/>
            <p:nvPr/>
          </p:nvSpPr>
          <p:spPr>
            <a:xfrm>
              <a:off x="5779965" y="4651227"/>
              <a:ext cx="25217" cy="25217"/>
            </a:xfrm>
            <a:custGeom>
              <a:avLst/>
              <a:gdLst>
                <a:gd name="connsiteX0" fmla="*/ 41356 w 25217"/>
                <a:gd name="connsiteY0" fmla="*/ 20678 h 25217"/>
                <a:gd name="connsiteX1" fmla="*/ 20678 w 25217"/>
                <a:gd name="connsiteY1" fmla="*/ 41356 h 25217"/>
                <a:gd name="connsiteX2" fmla="*/ 0 w 25217"/>
                <a:gd name="connsiteY2" fmla="*/ 20678 h 25217"/>
                <a:gd name="connsiteX3" fmla="*/ 20678 w 25217"/>
                <a:gd name="connsiteY3" fmla="*/ 0 h 25217"/>
                <a:gd name="connsiteX4" fmla="*/ 41356 w 25217"/>
                <a:gd name="connsiteY4" fmla="*/ 20678 h 2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7" h="25217">
                  <a:moveTo>
                    <a:pt x="41356" y="20678"/>
                  </a:moveTo>
                  <a:cubicBezTo>
                    <a:pt x="41356" y="32098"/>
                    <a:pt x="32098" y="41356"/>
                    <a:pt x="20678" y="41356"/>
                  </a:cubicBezTo>
                  <a:cubicBezTo>
                    <a:pt x="9258" y="41356"/>
                    <a:pt x="0" y="32098"/>
                    <a:pt x="0" y="20678"/>
                  </a:cubicBezTo>
                  <a:cubicBezTo>
                    <a:pt x="0" y="9258"/>
                    <a:pt x="9258" y="0"/>
                    <a:pt x="20678" y="0"/>
                  </a:cubicBezTo>
                  <a:cubicBezTo>
                    <a:pt x="32098" y="0"/>
                    <a:pt x="41356" y="9258"/>
                    <a:pt x="41356" y="20678"/>
                  </a:cubicBezTo>
                  <a:close/>
                </a:path>
              </a:pathLst>
            </a:custGeom>
            <a:solidFill>
              <a:srgbClr val="0376AD"/>
            </a:solidFill>
            <a:ln w="252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4C93E83-8861-4B1A-81D5-7C42FEA61D06}"/>
                </a:ext>
              </a:extLst>
            </p:cNvPr>
            <p:cNvSpPr/>
            <p:nvPr/>
          </p:nvSpPr>
          <p:spPr>
            <a:xfrm>
              <a:off x="5475848" y="4363501"/>
              <a:ext cx="25217" cy="25217"/>
            </a:xfrm>
            <a:custGeom>
              <a:avLst/>
              <a:gdLst>
                <a:gd name="connsiteX0" fmla="*/ 41356 w 25217"/>
                <a:gd name="connsiteY0" fmla="*/ 20678 h 25217"/>
                <a:gd name="connsiteX1" fmla="*/ 20678 w 25217"/>
                <a:gd name="connsiteY1" fmla="*/ 41356 h 25217"/>
                <a:gd name="connsiteX2" fmla="*/ 0 w 25217"/>
                <a:gd name="connsiteY2" fmla="*/ 20678 h 25217"/>
                <a:gd name="connsiteX3" fmla="*/ 20678 w 25217"/>
                <a:gd name="connsiteY3" fmla="*/ 0 h 25217"/>
                <a:gd name="connsiteX4" fmla="*/ 41356 w 25217"/>
                <a:gd name="connsiteY4" fmla="*/ 20678 h 2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7" h="25217">
                  <a:moveTo>
                    <a:pt x="41356" y="20678"/>
                  </a:moveTo>
                  <a:cubicBezTo>
                    <a:pt x="41356" y="32026"/>
                    <a:pt x="32026" y="41356"/>
                    <a:pt x="20678" y="41356"/>
                  </a:cubicBezTo>
                  <a:cubicBezTo>
                    <a:pt x="9330" y="41356"/>
                    <a:pt x="0" y="32026"/>
                    <a:pt x="0" y="20678"/>
                  </a:cubicBezTo>
                  <a:cubicBezTo>
                    <a:pt x="0" y="9330"/>
                    <a:pt x="9330" y="0"/>
                    <a:pt x="20678" y="0"/>
                  </a:cubicBezTo>
                  <a:cubicBezTo>
                    <a:pt x="32026" y="0"/>
                    <a:pt x="41356" y="9330"/>
                    <a:pt x="41356" y="20678"/>
                  </a:cubicBezTo>
                  <a:close/>
                </a:path>
              </a:pathLst>
            </a:custGeom>
            <a:solidFill>
              <a:srgbClr val="0376AD"/>
            </a:solidFill>
            <a:ln w="252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02AEB48-ECED-4F6F-AEDE-B4BE16F38CD0}"/>
                </a:ext>
              </a:extLst>
            </p:cNvPr>
            <p:cNvSpPr/>
            <p:nvPr/>
          </p:nvSpPr>
          <p:spPr>
            <a:xfrm>
              <a:off x="5731801" y="3898751"/>
              <a:ext cx="25217" cy="25217"/>
            </a:xfrm>
            <a:custGeom>
              <a:avLst/>
              <a:gdLst>
                <a:gd name="connsiteX0" fmla="*/ 41356 w 25217"/>
                <a:gd name="connsiteY0" fmla="*/ 20678 h 25217"/>
                <a:gd name="connsiteX1" fmla="*/ 20678 w 25217"/>
                <a:gd name="connsiteY1" fmla="*/ 41356 h 25217"/>
                <a:gd name="connsiteX2" fmla="*/ 0 w 25217"/>
                <a:gd name="connsiteY2" fmla="*/ 20678 h 25217"/>
                <a:gd name="connsiteX3" fmla="*/ 20678 w 25217"/>
                <a:gd name="connsiteY3" fmla="*/ 0 h 25217"/>
                <a:gd name="connsiteX4" fmla="*/ 41356 w 25217"/>
                <a:gd name="connsiteY4" fmla="*/ 20678 h 2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7" h="25217">
                  <a:moveTo>
                    <a:pt x="41356" y="20678"/>
                  </a:moveTo>
                  <a:cubicBezTo>
                    <a:pt x="41356" y="32026"/>
                    <a:pt x="32026" y="41356"/>
                    <a:pt x="20678" y="41356"/>
                  </a:cubicBezTo>
                  <a:cubicBezTo>
                    <a:pt x="9330" y="41356"/>
                    <a:pt x="0" y="32026"/>
                    <a:pt x="0" y="20678"/>
                  </a:cubicBezTo>
                  <a:cubicBezTo>
                    <a:pt x="0" y="9330"/>
                    <a:pt x="9330" y="0"/>
                    <a:pt x="20678" y="0"/>
                  </a:cubicBezTo>
                  <a:cubicBezTo>
                    <a:pt x="32026" y="0"/>
                    <a:pt x="41356" y="9330"/>
                    <a:pt x="41356" y="20678"/>
                  </a:cubicBezTo>
                  <a:close/>
                </a:path>
              </a:pathLst>
            </a:custGeom>
            <a:solidFill>
              <a:srgbClr val="0376AD"/>
            </a:solidFill>
            <a:ln w="252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9362D1A-CBD3-42BE-8EA2-B3BC37878E19}"/>
                </a:ext>
              </a:extLst>
            </p:cNvPr>
            <p:cNvSpPr/>
            <p:nvPr/>
          </p:nvSpPr>
          <p:spPr>
            <a:xfrm>
              <a:off x="5444327" y="4134783"/>
              <a:ext cx="25217" cy="25217"/>
            </a:xfrm>
            <a:custGeom>
              <a:avLst/>
              <a:gdLst>
                <a:gd name="connsiteX0" fmla="*/ 41356 w 25217"/>
                <a:gd name="connsiteY0" fmla="*/ 20678 h 25217"/>
                <a:gd name="connsiteX1" fmla="*/ 20678 w 25217"/>
                <a:gd name="connsiteY1" fmla="*/ 41356 h 25217"/>
                <a:gd name="connsiteX2" fmla="*/ 0 w 25217"/>
                <a:gd name="connsiteY2" fmla="*/ 20678 h 25217"/>
                <a:gd name="connsiteX3" fmla="*/ 20678 w 25217"/>
                <a:gd name="connsiteY3" fmla="*/ 0 h 25217"/>
                <a:gd name="connsiteX4" fmla="*/ 41356 w 25217"/>
                <a:gd name="connsiteY4" fmla="*/ 20678 h 2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7" h="25217">
                  <a:moveTo>
                    <a:pt x="41356" y="20678"/>
                  </a:moveTo>
                  <a:cubicBezTo>
                    <a:pt x="41356" y="32098"/>
                    <a:pt x="32098" y="41356"/>
                    <a:pt x="20678" y="41356"/>
                  </a:cubicBezTo>
                  <a:cubicBezTo>
                    <a:pt x="9258" y="41356"/>
                    <a:pt x="0" y="32098"/>
                    <a:pt x="0" y="20678"/>
                  </a:cubicBezTo>
                  <a:cubicBezTo>
                    <a:pt x="0" y="9258"/>
                    <a:pt x="9258" y="0"/>
                    <a:pt x="20678" y="0"/>
                  </a:cubicBezTo>
                  <a:cubicBezTo>
                    <a:pt x="32098" y="0"/>
                    <a:pt x="41356" y="9258"/>
                    <a:pt x="41356" y="20678"/>
                  </a:cubicBezTo>
                  <a:close/>
                </a:path>
              </a:pathLst>
            </a:custGeom>
            <a:solidFill>
              <a:srgbClr val="0376AD"/>
            </a:solidFill>
            <a:ln w="252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0B08DFA-7906-422C-8563-56EFD8AE40A7}"/>
                </a:ext>
              </a:extLst>
            </p:cNvPr>
            <p:cNvSpPr/>
            <p:nvPr/>
          </p:nvSpPr>
          <p:spPr>
            <a:xfrm>
              <a:off x="5504753" y="3919536"/>
              <a:ext cx="756510" cy="781727"/>
            </a:xfrm>
            <a:custGeom>
              <a:avLst/>
              <a:gdLst>
                <a:gd name="connsiteX0" fmla="*/ 448453 w 756510"/>
                <a:gd name="connsiteY0" fmla="*/ 13007 h 781727"/>
                <a:gd name="connsiteX1" fmla="*/ 429288 w 756510"/>
                <a:gd name="connsiteY1" fmla="*/ 2668 h 781727"/>
                <a:gd name="connsiteX2" fmla="*/ 338759 w 756510"/>
                <a:gd name="connsiteY2" fmla="*/ 29650 h 781727"/>
                <a:gd name="connsiteX3" fmla="*/ 326403 w 756510"/>
                <a:gd name="connsiteY3" fmla="*/ 129509 h 781727"/>
                <a:gd name="connsiteX4" fmla="*/ 337246 w 756510"/>
                <a:gd name="connsiteY4" fmla="*/ 216508 h 781727"/>
                <a:gd name="connsiteX5" fmla="*/ 310516 w 756510"/>
                <a:gd name="connsiteY5" fmla="*/ 270472 h 781727"/>
                <a:gd name="connsiteX6" fmla="*/ 259326 w 756510"/>
                <a:gd name="connsiteY6" fmla="*/ 217517 h 781727"/>
                <a:gd name="connsiteX7" fmla="*/ 111554 w 756510"/>
                <a:gd name="connsiteY7" fmla="*/ 112109 h 781727"/>
                <a:gd name="connsiteX8" fmla="*/ 61877 w 756510"/>
                <a:gd name="connsiteY8" fmla="*/ 112109 h 781727"/>
                <a:gd name="connsiteX9" fmla="*/ 29599 w 756510"/>
                <a:gd name="connsiteY9" fmla="*/ 136318 h 781727"/>
                <a:gd name="connsiteX10" fmla="*/ 5895 w 756510"/>
                <a:gd name="connsiteY10" fmla="*/ 178430 h 781727"/>
                <a:gd name="connsiteX11" fmla="*/ 18503 w 756510"/>
                <a:gd name="connsiteY11" fmla="*/ 296194 h 781727"/>
                <a:gd name="connsiteX12" fmla="*/ 95919 w 756510"/>
                <a:gd name="connsiteY12" fmla="*/ 365288 h 781727"/>
                <a:gd name="connsiteX13" fmla="*/ 143075 w 756510"/>
                <a:gd name="connsiteY13" fmla="*/ 378149 h 781727"/>
                <a:gd name="connsiteX14" fmla="*/ 233604 w 756510"/>
                <a:gd name="connsiteY14" fmla="*/ 396305 h 781727"/>
                <a:gd name="connsiteX15" fmla="*/ 262604 w 756510"/>
                <a:gd name="connsiteY15" fmla="*/ 450522 h 781727"/>
                <a:gd name="connsiteX16" fmla="*/ 185440 w 756510"/>
                <a:gd name="connsiteY16" fmla="*/ 481791 h 781727"/>
                <a:gd name="connsiteX17" fmla="*/ 33886 w 756510"/>
                <a:gd name="connsiteY17" fmla="*/ 529451 h 781727"/>
                <a:gd name="connsiteX18" fmla="*/ 187709 w 756510"/>
                <a:gd name="connsiteY18" fmla="*/ 673188 h 781727"/>
                <a:gd name="connsiteX19" fmla="*/ 267395 w 756510"/>
                <a:gd name="connsiteY19" fmla="*/ 623762 h 781727"/>
                <a:gd name="connsiteX20" fmla="*/ 351368 w 756510"/>
                <a:gd name="connsiteY20" fmla="*/ 552650 h 781727"/>
                <a:gd name="connsiteX21" fmla="*/ 364985 w 756510"/>
                <a:gd name="connsiteY21" fmla="*/ 705213 h 781727"/>
                <a:gd name="connsiteX22" fmla="*/ 455262 w 756510"/>
                <a:gd name="connsiteY22" fmla="*/ 781621 h 781727"/>
                <a:gd name="connsiteX23" fmla="*/ 513009 w 756510"/>
                <a:gd name="connsiteY23" fmla="*/ 753126 h 781727"/>
                <a:gd name="connsiteX24" fmla="*/ 496113 w 756510"/>
                <a:gd name="connsiteY24" fmla="*/ 578372 h 781727"/>
                <a:gd name="connsiteX25" fmla="*/ 459549 w 756510"/>
                <a:gd name="connsiteY25" fmla="*/ 493643 h 781727"/>
                <a:gd name="connsiteX26" fmla="*/ 565460 w 756510"/>
                <a:gd name="connsiteY26" fmla="*/ 528442 h 781727"/>
                <a:gd name="connsiteX27" fmla="*/ 640607 w 756510"/>
                <a:gd name="connsiteY27" fmla="*/ 620736 h 781727"/>
                <a:gd name="connsiteX28" fmla="*/ 748031 w 756510"/>
                <a:gd name="connsiteY28" fmla="*/ 556433 h 781727"/>
                <a:gd name="connsiteX29" fmla="*/ 671371 w 756510"/>
                <a:gd name="connsiteY29" fmla="*/ 395296 h 781727"/>
                <a:gd name="connsiteX30" fmla="*/ 521582 w 756510"/>
                <a:gd name="connsiteY30" fmla="*/ 357219 h 781727"/>
                <a:gd name="connsiteX31" fmla="*/ 490061 w 756510"/>
                <a:gd name="connsiteY31" fmla="*/ 342845 h 781727"/>
                <a:gd name="connsiteX32" fmla="*/ 536460 w 756510"/>
                <a:gd name="connsiteY32" fmla="*/ 296950 h 781727"/>
                <a:gd name="connsiteX33" fmla="*/ 698858 w 756510"/>
                <a:gd name="connsiteY33" fmla="*/ 213230 h 781727"/>
                <a:gd name="connsiteX34" fmla="*/ 600764 w 756510"/>
                <a:gd name="connsiteY34" fmla="*/ 76301 h 781727"/>
                <a:gd name="connsiteX35" fmla="*/ 429793 w 756510"/>
                <a:gd name="connsiteY35" fmla="*/ 209699 h 781727"/>
                <a:gd name="connsiteX36" fmla="*/ 459801 w 756510"/>
                <a:gd name="connsiteY36" fmla="*/ 101014 h 781727"/>
                <a:gd name="connsiteX37" fmla="*/ 448453 w 756510"/>
                <a:gd name="connsiteY37" fmla="*/ 13007 h 78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56510" h="781727">
                  <a:moveTo>
                    <a:pt x="448453" y="13007"/>
                  </a:moveTo>
                  <a:cubicBezTo>
                    <a:pt x="443158" y="8215"/>
                    <a:pt x="436853" y="4433"/>
                    <a:pt x="429288" y="2668"/>
                  </a:cubicBezTo>
                  <a:cubicBezTo>
                    <a:pt x="396758" y="-5402"/>
                    <a:pt x="361959" y="5189"/>
                    <a:pt x="338759" y="29650"/>
                  </a:cubicBezTo>
                  <a:cubicBezTo>
                    <a:pt x="316568" y="53354"/>
                    <a:pt x="322116" y="100005"/>
                    <a:pt x="326403" y="129509"/>
                  </a:cubicBezTo>
                  <a:cubicBezTo>
                    <a:pt x="330438" y="158509"/>
                    <a:pt x="335733" y="187508"/>
                    <a:pt x="337246" y="216508"/>
                  </a:cubicBezTo>
                  <a:cubicBezTo>
                    <a:pt x="338255" y="237690"/>
                    <a:pt x="346324" y="281568"/>
                    <a:pt x="310516" y="270472"/>
                  </a:cubicBezTo>
                  <a:cubicBezTo>
                    <a:pt x="287821" y="263411"/>
                    <a:pt x="272186" y="235673"/>
                    <a:pt x="259326" y="217517"/>
                  </a:cubicBezTo>
                  <a:cubicBezTo>
                    <a:pt x="223013" y="167335"/>
                    <a:pt x="174597" y="122448"/>
                    <a:pt x="111554" y="112109"/>
                  </a:cubicBezTo>
                  <a:cubicBezTo>
                    <a:pt x="96424" y="109588"/>
                    <a:pt x="77007" y="109336"/>
                    <a:pt x="61877" y="112109"/>
                  </a:cubicBezTo>
                  <a:cubicBezTo>
                    <a:pt x="46494" y="114883"/>
                    <a:pt x="39181" y="123709"/>
                    <a:pt x="29599" y="136318"/>
                  </a:cubicBezTo>
                  <a:cubicBezTo>
                    <a:pt x="19764" y="148926"/>
                    <a:pt x="11443" y="163048"/>
                    <a:pt x="5895" y="178430"/>
                  </a:cubicBezTo>
                  <a:cubicBezTo>
                    <a:pt x="-6966" y="213230"/>
                    <a:pt x="3121" y="263411"/>
                    <a:pt x="18503" y="296194"/>
                  </a:cubicBezTo>
                  <a:cubicBezTo>
                    <a:pt x="33886" y="329228"/>
                    <a:pt x="61624" y="352932"/>
                    <a:pt x="95919" y="365288"/>
                  </a:cubicBezTo>
                  <a:cubicBezTo>
                    <a:pt x="111050" y="370584"/>
                    <a:pt x="127441" y="374366"/>
                    <a:pt x="143075" y="378149"/>
                  </a:cubicBezTo>
                  <a:cubicBezTo>
                    <a:pt x="172831" y="385210"/>
                    <a:pt x="204353" y="386723"/>
                    <a:pt x="233604" y="396305"/>
                  </a:cubicBezTo>
                  <a:cubicBezTo>
                    <a:pt x="256804" y="403870"/>
                    <a:pt x="277482" y="425809"/>
                    <a:pt x="262604" y="450522"/>
                  </a:cubicBezTo>
                  <a:cubicBezTo>
                    <a:pt x="247726" y="475234"/>
                    <a:pt x="209900" y="476747"/>
                    <a:pt x="185440" y="481791"/>
                  </a:cubicBezTo>
                  <a:cubicBezTo>
                    <a:pt x="134249" y="492382"/>
                    <a:pt x="74233" y="493138"/>
                    <a:pt x="33886" y="529451"/>
                  </a:cubicBezTo>
                  <a:cubicBezTo>
                    <a:pt x="-72026" y="625023"/>
                    <a:pt x="95919" y="690335"/>
                    <a:pt x="187709" y="673188"/>
                  </a:cubicBezTo>
                  <a:cubicBezTo>
                    <a:pt x="221752" y="666884"/>
                    <a:pt x="246717" y="651249"/>
                    <a:pt x="267395" y="623762"/>
                  </a:cubicBezTo>
                  <a:cubicBezTo>
                    <a:pt x="287569" y="596780"/>
                    <a:pt x="311273" y="550129"/>
                    <a:pt x="351368" y="552650"/>
                  </a:cubicBezTo>
                  <a:cubicBezTo>
                    <a:pt x="412645" y="556433"/>
                    <a:pt x="363472" y="670414"/>
                    <a:pt x="364985" y="705213"/>
                  </a:cubicBezTo>
                  <a:cubicBezTo>
                    <a:pt x="366750" y="754386"/>
                    <a:pt x="407349" y="788177"/>
                    <a:pt x="455262" y="781621"/>
                  </a:cubicBezTo>
                  <a:cubicBezTo>
                    <a:pt x="477705" y="778595"/>
                    <a:pt x="498635" y="771786"/>
                    <a:pt x="513009" y="753126"/>
                  </a:cubicBezTo>
                  <a:cubicBezTo>
                    <a:pt x="555625" y="697144"/>
                    <a:pt x="540243" y="626536"/>
                    <a:pt x="496113" y="578372"/>
                  </a:cubicBezTo>
                  <a:cubicBezTo>
                    <a:pt x="479974" y="560972"/>
                    <a:pt x="426767" y="518860"/>
                    <a:pt x="459549" y="493643"/>
                  </a:cubicBezTo>
                  <a:cubicBezTo>
                    <a:pt x="496365" y="465652"/>
                    <a:pt x="543017" y="497173"/>
                    <a:pt x="565460" y="528442"/>
                  </a:cubicBezTo>
                  <a:cubicBezTo>
                    <a:pt x="588408" y="560720"/>
                    <a:pt x="599503" y="605606"/>
                    <a:pt x="640607" y="620736"/>
                  </a:cubicBezTo>
                  <a:cubicBezTo>
                    <a:pt x="692302" y="639901"/>
                    <a:pt x="730884" y="599302"/>
                    <a:pt x="748031" y="556433"/>
                  </a:cubicBezTo>
                  <a:cubicBezTo>
                    <a:pt x="777535" y="483808"/>
                    <a:pt x="739205" y="424548"/>
                    <a:pt x="671371" y="395296"/>
                  </a:cubicBezTo>
                  <a:cubicBezTo>
                    <a:pt x="623459" y="374618"/>
                    <a:pt x="571008" y="373862"/>
                    <a:pt x="521582" y="357219"/>
                  </a:cubicBezTo>
                  <a:cubicBezTo>
                    <a:pt x="512504" y="354193"/>
                    <a:pt x="496365" y="350662"/>
                    <a:pt x="490061" y="342845"/>
                  </a:cubicBezTo>
                  <a:cubicBezTo>
                    <a:pt x="471653" y="320150"/>
                    <a:pt x="522339" y="300733"/>
                    <a:pt x="536460" y="296950"/>
                  </a:cubicBezTo>
                  <a:cubicBezTo>
                    <a:pt x="599755" y="280055"/>
                    <a:pt x="676415" y="291655"/>
                    <a:pt x="698858" y="213230"/>
                  </a:cubicBezTo>
                  <a:cubicBezTo>
                    <a:pt x="717771" y="147161"/>
                    <a:pt x="675658" y="69241"/>
                    <a:pt x="600764" y="76301"/>
                  </a:cubicBezTo>
                  <a:cubicBezTo>
                    <a:pt x="547304" y="81345"/>
                    <a:pt x="494348" y="260890"/>
                    <a:pt x="429793" y="209699"/>
                  </a:cubicBezTo>
                  <a:cubicBezTo>
                    <a:pt x="401297" y="187256"/>
                    <a:pt x="448705" y="122196"/>
                    <a:pt x="459801" y="101014"/>
                  </a:cubicBezTo>
                  <a:cubicBezTo>
                    <a:pt x="472157" y="76806"/>
                    <a:pt x="470644" y="33685"/>
                    <a:pt x="448453" y="13007"/>
                  </a:cubicBezTo>
                  <a:close/>
                </a:path>
              </a:pathLst>
            </a:custGeom>
            <a:solidFill>
              <a:srgbClr val="0376AD"/>
            </a:solidFill>
            <a:ln w="252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FFF245E-5613-4AE1-93CB-B7557E9C9D5E}"/>
                </a:ext>
              </a:extLst>
            </p:cNvPr>
            <p:cNvSpPr/>
            <p:nvPr/>
          </p:nvSpPr>
          <p:spPr>
            <a:xfrm>
              <a:off x="5539444" y="3956595"/>
              <a:ext cx="680859" cy="706076"/>
            </a:xfrm>
            <a:custGeom>
              <a:avLst/>
              <a:gdLst>
                <a:gd name="connsiteX0" fmla="*/ 397624 w 680859"/>
                <a:gd name="connsiteY0" fmla="*/ 22850 h 706076"/>
                <a:gd name="connsiteX1" fmla="*/ 356772 w 680859"/>
                <a:gd name="connsiteY1" fmla="*/ 1416 h 706076"/>
                <a:gd name="connsiteX2" fmla="*/ 322225 w 680859"/>
                <a:gd name="connsiteY2" fmla="*/ 212230 h 706076"/>
                <a:gd name="connsiteX3" fmla="*/ 298773 w 680859"/>
                <a:gd name="connsiteY3" fmla="*/ 255099 h 706076"/>
                <a:gd name="connsiteX4" fmla="*/ 239261 w 680859"/>
                <a:gd name="connsiteY4" fmla="*/ 245012 h 706076"/>
                <a:gd name="connsiteX5" fmla="*/ 186053 w 680859"/>
                <a:gd name="connsiteY5" fmla="*/ 188526 h 706076"/>
                <a:gd name="connsiteX6" fmla="*/ 56942 w 680859"/>
                <a:gd name="connsiteY6" fmla="*/ 117414 h 706076"/>
                <a:gd name="connsiteX7" fmla="*/ 10543 w 680859"/>
                <a:gd name="connsiteY7" fmla="*/ 236186 h 706076"/>
                <a:gd name="connsiteX8" fmla="*/ 64255 w 680859"/>
                <a:gd name="connsiteY8" fmla="*/ 297968 h 706076"/>
                <a:gd name="connsiteX9" fmla="*/ 142680 w 680859"/>
                <a:gd name="connsiteY9" fmla="*/ 319402 h 706076"/>
                <a:gd name="connsiteX10" fmla="*/ 269017 w 680859"/>
                <a:gd name="connsiteY10" fmla="*/ 395558 h 706076"/>
                <a:gd name="connsiteX11" fmla="*/ 183279 w 680859"/>
                <a:gd name="connsiteY11" fmla="*/ 455322 h 706076"/>
                <a:gd name="connsiteX12" fmla="*/ 39038 w 680859"/>
                <a:gd name="connsiteY12" fmla="*/ 522904 h 706076"/>
                <a:gd name="connsiteX13" fmla="*/ 109645 w 680859"/>
                <a:gd name="connsiteY13" fmla="*/ 593511 h 706076"/>
                <a:gd name="connsiteX14" fmla="*/ 229930 w 680859"/>
                <a:gd name="connsiteY14" fmla="*/ 535008 h 706076"/>
                <a:gd name="connsiteX15" fmla="*/ 308103 w 680859"/>
                <a:gd name="connsiteY15" fmla="*/ 480035 h 706076"/>
                <a:gd name="connsiteX16" fmla="*/ 371398 w 680859"/>
                <a:gd name="connsiteY16" fmla="*/ 541312 h 706076"/>
                <a:gd name="connsiteX17" fmla="*/ 365346 w 680859"/>
                <a:gd name="connsiteY17" fmla="*/ 605868 h 706076"/>
                <a:gd name="connsiteX18" fmla="*/ 358537 w 680859"/>
                <a:gd name="connsiteY18" fmla="*/ 679753 h 706076"/>
                <a:gd name="connsiteX19" fmla="*/ 418301 w 680859"/>
                <a:gd name="connsiteY19" fmla="*/ 713292 h 706076"/>
                <a:gd name="connsiteX20" fmla="*/ 458901 w 680859"/>
                <a:gd name="connsiteY20" fmla="*/ 592502 h 706076"/>
                <a:gd name="connsiteX21" fmla="*/ 420823 w 680859"/>
                <a:gd name="connsiteY21" fmla="*/ 526182 h 706076"/>
                <a:gd name="connsiteX22" fmla="*/ 392580 w 680859"/>
                <a:gd name="connsiteY22" fmla="*/ 465913 h 706076"/>
                <a:gd name="connsiteX23" fmla="*/ 425614 w 680859"/>
                <a:gd name="connsiteY23" fmla="*/ 416236 h 706076"/>
                <a:gd name="connsiteX24" fmla="*/ 526987 w 680859"/>
                <a:gd name="connsiteY24" fmla="*/ 450783 h 706076"/>
                <a:gd name="connsiteX25" fmla="*/ 565317 w 680859"/>
                <a:gd name="connsiteY25" fmla="*/ 511556 h 706076"/>
                <a:gd name="connsiteX26" fmla="*/ 625837 w 680859"/>
                <a:gd name="connsiteY26" fmla="*/ 538286 h 706076"/>
                <a:gd name="connsiteX27" fmla="*/ 690897 w 680859"/>
                <a:gd name="connsiteY27" fmla="*/ 428340 h 706076"/>
                <a:gd name="connsiteX28" fmla="*/ 545899 w 680859"/>
                <a:gd name="connsiteY28" fmla="*/ 358993 h 706076"/>
                <a:gd name="connsiteX29" fmla="*/ 467222 w 680859"/>
                <a:gd name="connsiteY29" fmla="*/ 340585 h 706076"/>
                <a:gd name="connsiteX30" fmla="*/ 420823 w 680859"/>
                <a:gd name="connsiteY30" fmla="*/ 299229 h 706076"/>
                <a:gd name="connsiteX31" fmla="*/ 485883 w 680859"/>
                <a:gd name="connsiteY31" fmla="*/ 248038 h 706076"/>
                <a:gd name="connsiteX32" fmla="*/ 552204 w 680859"/>
                <a:gd name="connsiteY32" fmla="*/ 226856 h 706076"/>
                <a:gd name="connsiteX33" fmla="*/ 609194 w 680859"/>
                <a:gd name="connsiteY33" fmla="*/ 104554 h 706076"/>
                <a:gd name="connsiteX34" fmla="*/ 514378 w 680859"/>
                <a:gd name="connsiteY34" fmla="*/ 106067 h 706076"/>
                <a:gd name="connsiteX35" fmla="*/ 462683 w 680859"/>
                <a:gd name="connsiteY35" fmla="*/ 172892 h 706076"/>
                <a:gd name="connsiteX36" fmla="*/ 385267 w 680859"/>
                <a:gd name="connsiteY36" fmla="*/ 183987 h 706076"/>
                <a:gd name="connsiteX37" fmla="*/ 386024 w 680859"/>
                <a:gd name="connsiteY37" fmla="*/ 113127 h 706076"/>
                <a:gd name="connsiteX38" fmla="*/ 397624 w 680859"/>
                <a:gd name="connsiteY38" fmla="*/ 22850 h 70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80859" h="706076">
                  <a:moveTo>
                    <a:pt x="397624" y="22850"/>
                  </a:moveTo>
                  <a:cubicBezTo>
                    <a:pt x="392832" y="6207"/>
                    <a:pt x="380980" y="-3880"/>
                    <a:pt x="356772" y="1416"/>
                  </a:cubicBezTo>
                  <a:cubicBezTo>
                    <a:pt x="274060" y="20329"/>
                    <a:pt x="324999" y="157761"/>
                    <a:pt x="322225" y="212230"/>
                  </a:cubicBezTo>
                  <a:cubicBezTo>
                    <a:pt x="321216" y="232404"/>
                    <a:pt x="320460" y="249299"/>
                    <a:pt x="298773" y="255099"/>
                  </a:cubicBezTo>
                  <a:cubicBezTo>
                    <a:pt x="279356" y="260142"/>
                    <a:pt x="256408" y="255099"/>
                    <a:pt x="239261" y="245012"/>
                  </a:cubicBezTo>
                  <a:cubicBezTo>
                    <a:pt x="215305" y="230891"/>
                    <a:pt x="201687" y="210717"/>
                    <a:pt x="186053" y="188526"/>
                  </a:cubicBezTo>
                  <a:cubicBezTo>
                    <a:pt x="154532" y="143892"/>
                    <a:pt x="114437" y="107832"/>
                    <a:pt x="56942" y="117414"/>
                  </a:cubicBezTo>
                  <a:cubicBezTo>
                    <a:pt x="7769" y="125736"/>
                    <a:pt x="-14927" y="195839"/>
                    <a:pt x="10543" y="236186"/>
                  </a:cubicBezTo>
                  <a:cubicBezTo>
                    <a:pt x="23908" y="257116"/>
                    <a:pt x="42568" y="284855"/>
                    <a:pt x="64255" y="297968"/>
                  </a:cubicBezTo>
                  <a:cubicBezTo>
                    <a:pt x="88463" y="312342"/>
                    <a:pt x="116202" y="314107"/>
                    <a:pt x="142680" y="319402"/>
                  </a:cubicBezTo>
                  <a:cubicBezTo>
                    <a:pt x="188070" y="328481"/>
                    <a:pt x="257921" y="339828"/>
                    <a:pt x="269017" y="395558"/>
                  </a:cubicBezTo>
                  <a:cubicBezTo>
                    <a:pt x="276582" y="433888"/>
                    <a:pt x="210009" y="449774"/>
                    <a:pt x="183279" y="455322"/>
                  </a:cubicBezTo>
                  <a:cubicBezTo>
                    <a:pt x="135367" y="465409"/>
                    <a:pt x="65516" y="475243"/>
                    <a:pt x="39038" y="522904"/>
                  </a:cubicBezTo>
                  <a:cubicBezTo>
                    <a:pt x="13821" y="568294"/>
                    <a:pt x="74594" y="591998"/>
                    <a:pt x="109645" y="593511"/>
                  </a:cubicBezTo>
                  <a:cubicBezTo>
                    <a:pt x="156549" y="595529"/>
                    <a:pt x="198661" y="568546"/>
                    <a:pt x="229930" y="535008"/>
                  </a:cubicBezTo>
                  <a:cubicBezTo>
                    <a:pt x="250608" y="512817"/>
                    <a:pt x="277086" y="486843"/>
                    <a:pt x="308103" y="480035"/>
                  </a:cubicBezTo>
                  <a:cubicBezTo>
                    <a:pt x="341642" y="472974"/>
                    <a:pt x="365094" y="511556"/>
                    <a:pt x="371398" y="541312"/>
                  </a:cubicBezTo>
                  <a:cubicBezTo>
                    <a:pt x="376189" y="564512"/>
                    <a:pt x="371650" y="584181"/>
                    <a:pt x="365346" y="605868"/>
                  </a:cubicBezTo>
                  <a:cubicBezTo>
                    <a:pt x="358789" y="628311"/>
                    <a:pt x="355259" y="657058"/>
                    <a:pt x="358537" y="679753"/>
                  </a:cubicBezTo>
                  <a:cubicBezTo>
                    <a:pt x="363076" y="710518"/>
                    <a:pt x="389554" y="720857"/>
                    <a:pt x="418301" y="713292"/>
                  </a:cubicBezTo>
                  <a:cubicBezTo>
                    <a:pt x="477814" y="697657"/>
                    <a:pt x="484370" y="640163"/>
                    <a:pt x="458901" y="592502"/>
                  </a:cubicBezTo>
                  <a:cubicBezTo>
                    <a:pt x="447049" y="570059"/>
                    <a:pt x="434945" y="547868"/>
                    <a:pt x="420823" y="526182"/>
                  </a:cubicBezTo>
                  <a:cubicBezTo>
                    <a:pt x="407458" y="505504"/>
                    <a:pt x="392580" y="491634"/>
                    <a:pt x="392580" y="465913"/>
                  </a:cubicBezTo>
                  <a:cubicBezTo>
                    <a:pt x="392580" y="438679"/>
                    <a:pt x="394850" y="419766"/>
                    <a:pt x="425614" y="416236"/>
                  </a:cubicBezTo>
                  <a:cubicBezTo>
                    <a:pt x="462936" y="411949"/>
                    <a:pt x="501013" y="422792"/>
                    <a:pt x="526987" y="450783"/>
                  </a:cubicBezTo>
                  <a:cubicBezTo>
                    <a:pt x="543126" y="468183"/>
                    <a:pt x="549682" y="492895"/>
                    <a:pt x="565317" y="511556"/>
                  </a:cubicBezTo>
                  <a:cubicBezTo>
                    <a:pt x="582716" y="532234"/>
                    <a:pt x="598351" y="539799"/>
                    <a:pt x="625837" y="538286"/>
                  </a:cubicBezTo>
                  <a:cubicBezTo>
                    <a:pt x="676271" y="535512"/>
                    <a:pt x="723932" y="476000"/>
                    <a:pt x="690897" y="428340"/>
                  </a:cubicBezTo>
                  <a:cubicBezTo>
                    <a:pt x="657359" y="379671"/>
                    <a:pt x="600620" y="364541"/>
                    <a:pt x="545899" y="358993"/>
                  </a:cubicBezTo>
                  <a:cubicBezTo>
                    <a:pt x="518161" y="356219"/>
                    <a:pt x="492944" y="352689"/>
                    <a:pt x="467222" y="340585"/>
                  </a:cubicBezTo>
                  <a:cubicBezTo>
                    <a:pt x="453101" y="333776"/>
                    <a:pt x="419310" y="318394"/>
                    <a:pt x="420823" y="299229"/>
                  </a:cubicBezTo>
                  <a:cubicBezTo>
                    <a:pt x="422588" y="275777"/>
                    <a:pt x="467222" y="254090"/>
                    <a:pt x="485883" y="248038"/>
                  </a:cubicBezTo>
                  <a:cubicBezTo>
                    <a:pt x="508831" y="240473"/>
                    <a:pt x="530517" y="239212"/>
                    <a:pt x="552204" y="226856"/>
                  </a:cubicBezTo>
                  <a:cubicBezTo>
                    <a:pt x="592551" y="203909"/>
                    <a:pt x="615246" y="150448"/>
                    <a:pt x="609194" y="104554"/>
                  </a:cubicBezTo>
                  <a:cubicBezTo>
                    <a:pt x="601629" y="49580"/>
                    <a:pt x="537578" y="80850"/>
                    <a:pt x="514378" y="106067"/>
                  </a:cubicBezTo>
                  <a:cubicBezTo>
                    <a:pt x="495213" y="126745"/>
                    <a:pt x="483109" y="153222"/>
                    <a:pt x="462683" y="172892"/>
                  </a:cubicBezTo>
                  <a:cubicBezTo>
                    <a:pt x="443771" y="191048"/>
                    <a:pt x="404432" y="216013"/>
                    <a:pt x="385267" y="183987"/>
                  </a:cubicBezTo>
                  <a:cubicBezTo>
                    <a:pt x="371146" y="160283"/>
                    <a:pt x="376693" y="137588"/>
                    <a:pt x="386024" y="113127"/>
                  </a:cubicBezTo>
                  <a:cubicBezTo>
                    <a:pt x="394345" y="92702"/>
                    <a:pt x="405189" y="49580"/>
                    <a:pt x="397624" y="22850"/>
                  </a:cubicBezTo>
                  <a:close/>
                </a:path>
              </a:pathLst>
            </a:custGeom>
            <a:solidFill>
              <a:srgbClr val="65D2DF">
                <a:lumMod val="60000"/>
                <a:lumOff val="40000"/>
              </a:srgbClr>
            </a:solidFill>
            <a:ln w="252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3193FA9-645E-4E38-8F64-84602ECD54CA}"/>
                </a:ext>
              </a:extLst>
            </p:cNvPr>
            <p:cNvSpPr/>
            <p:nvPr/>
          </p:nvSpPr>
          <p:spPr>
            <a:xfrm>
              <a:off x="5564667" y="3966057"/>
              <a:ext cx="630425" cy="680859"/>
            </a:xfrm>
            <a:custGeom>
              <a:avLst/>
              <a:gdLst>
                <a:gd name="connsiteX0" fmla="*/ 437965 w 630425"/>
                <a:gd name="connsiteY0" fmla="*/ 189907 h 680859"/>
                <a:gd name="connsiteX1" fmla="*/ 339871 w 630425"/>
                <a:gd name="connsiteY1" fmla="*/ 153847 h 680859"/>
                <a:gd name="connsiteX2" fmla="*/ 353236 w 630425"/>
                <a:gd name="connsiteY2" fmla="*/ 2041 h 680859"/>
                <a:gd name="connsiteX3" fmla="*/ 279854 w 630425"/>
                <a:gd name="connsiteY3" fmla="*/ 265306 h 680859"/>
                <a:gd name="connsiteX4" fmla="*/ 135361 w 630425"/>
                <a:gd name="connsiteY4" fmla="*/ 170238 h 680859"/>
                <a:gd name="connsiteX5" fmla="*/ 10789 w 630425"/>
                <a:gd name="connsiteY5" fmla="*/ 151578 h 680859"/>
                <a:gd name="connsiteX6" fmla="*/ 90727 w 630425"/>
                <a:gd name="connsiteY6" fmla="*/ 269341 h 680859"/>
                <a:gd name="connsiteX7" fmla="*/ 237238 w 630425"/>
                <a:gd name="connsiteY7" fmla="*/ 340201 h 680859"/>
                <a:gd name="connsiteX8" fmla="*/ 50127 w 630425"/>
                <a:gd name="connsiteY8" fmla="*/ 504111 h 680859"/>
                <a:gd name="connsiteX9" fmla="*/ 154274 w 630425"/>
                <a:gd name="connsiteY9" fmla="*/ 546224 h 680859"/>
                <a:gd name="connsiteX10" fmla="*/ 286159 w 630425"/>
                <a:gd name="connsiteY10" fmla="*/ 447373 h 680859"/>
                <a:gd name="connsiteX11" fmla="*/ 361557 w 630425"/>
                <a:gd name="connsiteY11" fmla="*/ 556563 h 680859"/>
                <a:gd name="connsiteX12" fmla="*/ 387279 w 630425"/>
                <a:gd name="connsiteY12" fmla="*/ 682648 h 680859"/>
                <a:gd name="connsiteX13" fmla="*/ 407957 w 630425"/>
                <a:gd name="connsiteY13" fmla="*/ 560345 h 680859"/>
                <a:gd name="connsiteX14" fmla="*/ 352227 w 630425"/>
                <a:gd name="connsiteY14" fmla="*/ 436278 h 680859"/>
                <a:gd name="connsiteX15" fmla="*/ 485625 w 630425"/>
                <a:gd name="connsiteY15" fmla="*/ 409043 h 680859"/>
                <a:gd name="connsiteX16" fmla="*/ 590276 w 630425"/>
                <a:gd name="connsiteY16" fmla="*/ 513442 h 680859"/>
                <a:gd name="connsiteX17" fmla="*/ 625579 w 630425"/>
                <a:gd name="connsiteY17" fmla="*/ 406521 h 680859"/>
                <a:gd name="connsiteX18" fmla="*/ 466460 w 630425"/>
                <a:gd name="connsiteY18" fmla="*/ 348270 h 680859"/>
                <a:gd name="connsiteX19" fmla="*/ 399635 w 630425"/>
                <a:gd name="connsiteY19" fmla="*/ 255220 h 680859"/>
                <a:gd name="connsiteX20" fmla="*/ 537320 w 630425"/>
                <a:gd name="connsiteY20" fmla="*/ 187134 h 680859"/>
                <a:gd name="connsiteX21" fmla="*/ 528998 w 630425"/>
                <a:gd name="connsiteY21" fmla="*/ 84753 h 680859"/>
                <a:gd name="connsiteX22" fmla="*/ 437965 w 630425"/>
                <a:gd name="connsiteY22" fmla="*/ 189907 h 68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0425" h="680859">
                  <a:moveTo>
                    <a:pt x="437965" y="189907"/>
                  </a:moveTo>
                  <a:cubicBezTo>
                    <a:pt x="397113" y="216890"/>
                    <a:pt x="344914" y="211342"/>
                    <a:pt x="339871" y="153847"/>
                  </a:cubicBezTo>
                  <a:cubicBezTo>
                    <a:pt x="335584" y="103918"/>
                    <a:pt x="370131" y="50457"/>
                    <a:pt x="353236" y="2041"/>
                  </a:cubicBezTo>
                  <a:cubicBezTo>
                    <a:pt x="249594" y="-25950"/>
                    <a:pt x="367609" y="242863"/>
                    <a:pt x="279854" y="265306"/>
                  </a:cubicBezTo>
                  <a:cubicBezTo>
                    <a:pt x="217821" y="281193"/>
                    <a:pt x="165874" y="211594"/>
                    <a:pt x="135361" y="170238"/>
                  </a:cubicBezTo>
                  <a:cubicBezTo>
                    <a:pt x="104344" y="128126"/>
                    <a:pt x="47101" y="93579"/>
                    <a:pt x="10789" y="151578"/>
                  </a:cubicBezTo>
                  <a:cubicBezTo>
                    <a:pt x="-26280" y="210585"/>
                    <a:pt x="40041" y="252698"/>
                    <a:pt x="90727" y="269341"/>
                  </a:cubicBezTo>
                  <a:cubicBezTo>
                    <a:pt x="147717" y="288002"/>
                    <a:pt x="197899" y="291280"/>
                    <a:pt x="237238" y="340201"/>
                  </a:cubicBezTo>
                  <a:cubicBezTo>
                    <a:pt x="338862" y="466286"/>
                    <a:pt x="96275" y="452921"/>
                    <a:pt x="50127" y="504111"/>
                  </a:cubicBezTo>
                  <a:cubicBezTo>
                    <a:pt x="1963" y="557571"/>
                    <a:pt x="120987" y="565136"/>
                    <a:pt x="154274" y="546224"/>
                  </a:cubicBezTo>
                  <a:cubicBezTo>
                    <a:pt x="194621" y="523276"/>
                    <a:pt x="235725" y="444851"/>
                    <a:pt x="286159" y="447373"/>
                  </a:cubicBezTo>
                  <a:cubicBezTo>
                    <a:pt x="337349" y="449895"/>
                    <a:pt x="361810" y="515459"/>
                    <a:pt x="361557" y="556563"/>
                  </a:cubicBezTo>
                  <a:cubicBezTo>
                    <a:pt x="361557" y="588084"/>
                    <a:pt x="328775" y="689961"/>
                    <a:pt x="387279" y="682648"/>
                  </a:cubicBezTo>
                  <a:cubicBezTo>
                    <a:pt x="457886" y="674074"/>
                    <a:pt x="430148" y="594388"/>
                    <a:pt x="407957" y="560345"/>
                  </a:cubicBezTo>
                  <a:cubicBezTo>
                    <a:pt x="384505" y="524033"/>
                    <a:pt x="343401" y="483181"/>
                    <a:pt x="352227" y="436278"/>
                  </a:cubicBezTo>
                  <a:cubicBezTo>
                    <a:pt x="362314" y="383574"/>
                    <a:pt x="446287" y="392148"/>
                    <a:pt x="485625" y="409043"/>
                  </a:cubicBezTo>
                  <a:cubicBezTo>
                    <a:pt x="531520" y="428712"/>
                    <a:pt x="549928" y="505877"/>
                    <a:pt x="590276" y="513442"/>
                  </a:cubicBezTo>
                  <a:cubicBezTo>
                    <a:pt x="649536" y="524537"/>
                    <a:pt x="662144" y="438295"/>
                    <a:pt x="625579" y="406521"/>
                  </a:cubicBezTo>
                  <a:cubicBezTo>
                    <a:pt x="584728" y="370966"/>
                    <a:pt x="517146" y="362896"/>
                    <a:pt x="466460" y="348270"/>
                  </a:cubicBezTo>
                  <a:cubicBezTo>
                    <a:pt x="425356" y="336418"/>
                    <a:pt x="357775" y="303888"/>
                    <a:pt x="399635" y="255220"/>
                  </a:cubicBezTo>
                  <a:cubicBezTo>
                    <a:pt x="436200" y="212855"/>
                    <a:pt x="500755" y="225211"/>
                    <a:pt x="537320" y="187134"/>
                  </a:cubicBezTo>
                  <a:cubicBezTo>
                    <a:pt x="559763" y="163934"/>
                    <a:pt x="595319" y="50962"/>
                    <a:pt x="528998" y="84753"/>
                  </a:cubicBezTo>
                  <a:cubicBezTo>
                    <a:pt x="486382" y="106439"/>
                    <a:pt x="479573" y="162673"/>
                    <a:pt x="437965" y="189907"/>
                  </a:cubicBezTo>
                  <a:close/>
                </a:path>
              </a:pathLst>
            </a:custGeom>
            <a:solidFill>
              <a:srgbClr val="0376AD">
                <a:lumMod val="60000"/>
                <a:lumOff val="40000"/>
              </a:srgbClr>
            </a:solidFill>
            <a:ln w="252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90F5009-37DA-4943-A58A-C9CAB097D053}"/>
                </a:ext>
              </a:extLst>
            </p:cNvPr>
            <p:cNvSpPr/>
            <p:nvPr/>
          </p:nvSpPr>
          <p:spPr>
            <a:xfrm>
              <a:off x="5603219" y="4272767"/>
              <a:ext cx="453906" cy="353038"/>
            </a:xfrm>
            <a:custGeom>
              <a:avLst/>
              <a:gdLst>
                <a:gd name="connsiteX0" fmla="*/ 328300 w 453906"/>
                <a:gd name="connsiteY0" fmla="*/ 27944 h 353038"/>
                <a:gd name="connsiteX1" fmla="*/ 321239 w 453906"/>
                <a:gd name="connsiteY1" fmla="*/ 38787 h 353038"/>
                <a:gd name="connsiteX2" fmla="*/ 322248 w 453906"/>
                <a:gd name="connsiteY2" fmla="*/ 83169 h 353038"/>
                <a:gd name="connsiteX3" fmla="*/ 306361 w 453906"/>
                <a:gd name="connsiteY3" fmla="*/ 72326 h 353038"/>
                <a:gd name="connsiteX4" fmla="*/ 292996 w 453906"/>
                <a:gd name="connsiteY4" fmla="*/ 34248 h 353038"/>
                <a:gd name="connsiteX5" fmla="*/ 266519 w 453906"/>
                <a:gd name="connsiteY5" fmla="*/ 101830 h 353038"/>
                <a:gd name="connsiteX6" fmla="*/ 269040 w 453906"/>
                <a:gd name="connsiteY6" fmla="*/ 68039 h 353038"/>
                <a:gd name="connsiteX7" fmla="*/ 274588 w 453906"/>
                <a:gd name="connsiteY7" fmla="*/ 29457 h 353038"/>
                <a:gd name="connsiteX8" fmla="*/ 227432 w 453906"/>
                <a:gd name="connsiteY8" fmla="*/ 63248 h 353038"/>
                <a:gd name="connsiteX9" fmla="*/ 261980 w 453906"/>
                <a:gd name="connsiteY9" fmla="*/ 1214 h 353038"/>
                <a:gd name="connsiteX10" fmla="*/ 241806 w 453906"/>
                <a:gd name="connsiteY10" fmla="*/ 12309 h 353038"/>
                <a:gd name="connsiteX11" fmla="*/ 212806 w 453906"/>
                <a:gd name="connsiteY11" fmla="*/ 14327 h 353038"/>
                <a:gd name="connsiteX12" fmla="*/ 167164 w 453906"/>
                <a:gd name="connsiteY12" fmla="*/ 3988 h 353038"/>
                <a:gd name="connsiteX13" fmla="*/ 198433 w 453906"/>
                <a:gd name="connsiteY13" fmla="*/ 32735 h 353038"/>
                <a:gd name="connsiteX14" fmla="*/ 11323 w 453906"/>
                <a:gd name="connsiteY14" fmla="*/ 196645 h 353038"/>
                <a:gd name="connsiteX15" fmla="*/ 115469 w 453906"/>
                <a:gd name="connsiteY15" fmla="*/ 238758 h 353038"/>
                <a:gd name="connsiteX16" fmla="*/ 247354 w 453906"/>
                <a:gd name="connsiteY16" fmla="*/ 139907 h 353038"/>
                <a:gd name="connsiteX17" fmla="*/ 322752 w 453906"/>
                <a:gd name="connsiteY17" fmla="*/ 249097 h 353038"/>
                <a:gd name="connsiteX18" fmla="*/ 348474 w 453906"/>
                <a:gd name="connsiteY18" fmla="*/ 375182 h 353038"/>
                <a:gd name="connsiteX19" fmla="*/ 369152 w 453906"/>
                <a:gd name="connsiteY19" fmla="*/ 252879 h 353038"/>
                <a:gd name="connsiteX20" fmla="*/ 313422 w 453906"/>
                <a:gd name="connsiteY20" fmla="*/ 128812 h 353038"/>
                <a:gd name="connsiteX21" fmla="*/ 374195 w 453906"/>
                <a:gd name="connsiteY21" fmla="*/ 88717 h 353038"/>
                <a:gd name="connsiteX22" fmla="*/ 419081 w 453906"/>
                <a:gd name="connsiteY22" fmla="*/ 93004 h 353038"/>
                <a:gd name="connsiteX23" fmla="*/ 455898 w 453906"/>
                <a:gd name="connsiteY23" fmla="*/ 102082 h 353038"/>
                <a:gd name="connsiteX24" fmla="*/ 375456 w 453906"/>
                <a:gd name="connsiteY24" fmla="*/ 74595 h 353038"/>
                <a:gd name="connsiteX25" fmla="*/ 342926 w 453906"/>
                <a:gd name="connsiteY25" fmla="*/ 66526 h 353038"/>
                <a:gd name="connsiteX26" fmla="*/ 335865 w 453906"/>
                <a:gd name="connsiteY26" fmla="*/ 35761 h 353038"/>
                <a:gd name="connsiteX27" fmla="*/ 328300 w 453906"/>
                <a:gd name="connsiteY27" fmla="*/ 27944 h 35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3906" h="353038">
                  <a:moveTo>
                    <a:pt x="328300" y="27944"/>
                  </a:moveTo>
                  <a:cubicBezTo>
                    <a:pt x="323257" y="25170"/>
                    <a:pt x="318718" y="28448"/>
                    <a:pt x="321239" y="38787"/>
                  </a:cubicBezTo>
                  <a:cubicBezTo>
                    <a:pt x="324518" y="52656"/>
                    <a:pt x="334857" y="70056"/>
                    <a:pt x="322248" y="83169"/>
                  </a:cubicBezTo>
                  <a:cubicBezTo>
                    <a:pt x="309892" y="96030"/>
                    <a:pt x="306361" y="83673"/>
                    <a:pt x="306361" y="72326"/>
                  </a:cubicBezTo>
                  <a:cubicBezTo>
                    <a:pt x="306361" y="59465"/>
                    <a:pt x="308379" y="38535"/>
                    <a:pt x="292996" y="34248"/>
                  </a:cubicBezTo>
                  <a:cubicBezTo>
                    <a:pt x="292744" y="45091"/>
                    <a:pt x="289718" y="121751"/>
                    <a:pt x="266519" y="101830"/>
                  </a:cubicBezTo>
                  <a:cubicBezTo>
                    <a:pt x="258197" y="94769"/>
                    <a:pt x="267275" y="76108"/>
                    <a:pt x="269040" y="68039"/>
                  </a:cubicBezTo>
                  <a:cubicBezTo>
                    <a:pt x="272066" y="54926"/>
                    <a:pt x="278118" y="42822"/>
                    <a:pt x="274588" y="29457"/>
                  </a:cubicBezTo>
                  <a:cubicBezTo>
                    <a:pt x="257440" y="32483"/>
                    <a:pt x="253406" y="106621"/>
                    <a:pt x="227432" y="63248"/>
                  </a:cubicBezTo>
                  <a:cubicBezTo>
                    <a:pt x="211546" y="36518"/>
                    <a:pt x="267023" y="28196"/>
                    <a:pt x="261980" y="1214"/>
                  </a:cubicBezTo>
                  <a:cubicBezTo>
                    <a:pt x="251136" y="-804"/>
                    <a:pt x="248867" y="6509"/>
                    <a:pt x="241806" y="12309"/>
                  </a:cubicBezTo>
                  <a:cubicBezTo>
                    <a:pt x="231719" y="20883"/>
                    <a:pt x="223902" y="19874"/>
                    <a:pt x="212806" y="14327"/>
                  </a:cubicBezTo>
                  <a:cubicBezTo>
                    <a:pt x="201207" y="8527"/>
                    <a:pt x="179772" y="-7360"/>
                    <a:pt x="167164" y="3988"/>
                  </a:cubicBezTo>
                  <a:cubicBezTo>
                    <a:pt x="174224" y="14579"/>
                    <a:pt x="189607" y="22144"/>
                    <a:pt x="198433" y="32735"/>
                  </a:cubicBezTo>
                  <a:cubicBezTo>
                    <a:pt x="300057" y="158820"/>
                    <a:pt x="57470" y="145455"/>
                    <a:pt x="11323" y="196645"/>
                  </a:cubicBezTo>
                  <a:cubicBezTo>
                    <a:pt x="-36842" y="250106"/>
                    <a:pt x="82182" y="257671"/>
                    <a:pt x="115469" y="238758"/>
                  </a:cubicBezTo>
                  <a:cubicBezTo>
                    <a:pt x="155816" y="215810"/>
                    <a:pt x="196920" y="137386"/>
                    <a:pt x="247354" y="139907"/>
                  </a:cubicBezTo>
                  <a:cubicBezTo>
                    <a:pt x="298544" y="142429"/>
                    <a:pt x="323005" y="207993"/>
                    <a:pt x="322752" y="249097"/>
                  </a:cubicBezTo>
                  <a:cubicBezTo>
                    <a:pt x="322752" y="280618"/>
                    <a:pt x="289970" y="382495"/>
                    <a:pt x="348474" y="375182"/>
                  </a:cubicBezTo>
                  <a:cubicBezTo>
                    <a:pt x="419081" y="366608"/>
                    <a:pt x="391343" y="286922"/>
                    <a:pt x="369152" y="252879"/>
                  </a:cubicBezTo>
                  <a:cubicBezTo>
                    <a:pt x="345700" y="216567"/>
                    <a:pt x="304596" y="175715"/>
                    <a:pt x="313422" y="128812"/>
                  </a:cubicBezTo>
                  <a:cubicBezTo>
                    <a:pt x="318970" y="99812"/>
                    <a:pt x="348222" y="89978"/>
                    <a:pt x="374195" y="88717"/>
                  </a:cubicBezTo>
                  <a:cubicBezTo>
                    <a:pt x="389325" y="87960"/>
                    <a:pt x="404456" y="89725"/>
                    <a:pt x="419081" y="93004"/>
                  </a:cubicBezTo>
                  <a:cubicBezTo>
                    <a:pt x="429925" y="95525"/>
                    <a:pt x="445055" y="104099"/>
                    <a:pt x="455898" y="102082"/>
                  </a:cubicBezTo>
                  <a:cubicBezTo>
                    <a:pt x="448837" y="76360"/>
                    <a:pt x="396134" y="73587"/>
                    <a:pt x="375456" y="74595"/>
                  </a:cubicBezTo>
                  <a:cubicBezTo>
                    <a:pt x="364613" y="75100"/>
                    <a:pt x="350239" y="75856"/>
                    <a:pt x="342926" y="66526"/>
                  </a:cubicBezTo>
                  <a:cubicBezTo>
                    <a:pt x="336370" y="58204"/>
                    <a:pt x="340657" y="45343"/>
                    <a:pt x="335865" y="35761"/>
                  </a:cubicBezTo>
                  <a:cubicBezTo>
                    <a:pt x="333596" y="32231"/>
                    <a:pt x="330822" y="29457"/>
                    <a:pt x="328300" y="27944"/>
                  </a:cubicBezTo>
                  <a:close/>
                </a:path>
              </a:pathLst>
            </a:custGeom>
            <a:solidFill>
              <a:srgbClr val="0376AD">
                <a:lumMod val="20000"/>
                <a:lumOff val="80000"/>
                <a:alpha val="32000"/>
              </a:srgbClr>
            </a:solidFill>
            <a:ln w="252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2" name="Graphic 61">
            <a:extLst>
              <a:ext uri="{FF2B5EF4-FFF2-40B4-BE49-F238E27FC236}">
                <a16:creationId xmlns:a16="http://schemas.microsoft.com/office/drawing/2014/main" id="{EDB57A34-8304-478B-B7BD-E4CC55270A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03682" y="3469663"/>
            <a:ext cx="1020693" cy="10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4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7FEE62-C82A-4279-B415-1B34D08B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epithelial cytokine expression increases with disease </a:t>
            </a:r>
            <a:br>
              <a:rPr lang="en-US"/>
            </a:br>
            <a:r>
              <a:rPr lang="en-US"/>
              <a:t>severity in patients with asthma</a:t>
            </a:r>
            <a:r>
              <a:rPr lang="en-US" baseline="30000"/>
              <a:t>1,2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1EB7046-88ED-43DA-83F0-5D9B191440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Figures adapted from Li Y, et al. J Immunol 2018;200:2253–2262 </a:t>
            </a:r>
            <a:br>
              <a:rPr lang="en-US" dirty="0"/>
            </a:br>
            <a:r>
              <a:rPr lang="en-US" dirty="0"/>
              <a:t>Note: In-house ELISA platforms developed by Novartis, with lower limits of detection of 1 and 2 </a:t>
            </a:r>
            <a:r>
              <a:rPr lang="en-US" dirty="0" err="1"/>
              <a:t>pg</a:t>
            </a:r>
            <a:r>
              <a:rPr lang="en-US" dirty="0"/>
              <a:t>/mL, were used to </a:t>
            </a:r>
            <a:r>
              <a:rPr lang="en-US" dirty="0" err="1"/>
              <a:t>analyse</a:t>
            </a:r>
            <a:r>
              <a:rPr lang="en-US" dirty="0"/>
              <a:t> TSLP in BALF. Normal control patients were healthy, lifelong non-smoking volunteers who had no history of lung disease</a:t>
            </a:r>
            <a:r>
              <a:rPr lang="en-US" baseline="30000" dirty="0"/>
              <a:t>1 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*BALF was used to measure the concentrations of TSLP or IL-33 (patients with asthma, n=70; controls, n=30)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pPr>
              <a:spcAft>
                <a:spcPts val="0"/>
              </a:spcAft>
            </a:pPr>
            <a:r>
              <a:rPr lang="de-DE" dirty="0"/>
              <a:t>BALF, </a:t>
            </a:r>
            <a:r>
              <a:rPr lang="en-US" dirty="0"/>
              <a:t>bronchoalveolar lavage fluid; ELISA, enzyme-linked immunosorbent assay; ICS, inhaled corticosteroid(s); </a:t>
            </a:r>
            <a:r>
              <a:rPr lang="en-GB" dirty="0"/>
              <a:t>IL, interleukin; </a:t>
            </a:r>
            <a:r>
              <a:rPr lang="en-US" dirty="0"/>
              <a:t>OCS, oral corticosteroid(s); TSLP, thymic stromal lymphopoietin </a:t>
            </a:r>
          </a:p>
          <a:p>
            <a:r>
              <a:rPr lang="en-US" dirty="0"/>
              <a:t>1. Li Y, et al. J Immunol 2018;200:2253–2262; </a:t>
            </a:r>
            <a:r>
              <a:rPr lang="de-DE" dirty="0"/>
              <a:t>2</a:t>
            </a:r>
            <a:r>
              <a:rPr lang="en-US" dirty="0"/>
              <a:t>. </a:t>
            </a:r>
            <a:r>
              <a:rPr lang="en-US" dirty="0" err="1"/>
              <a:t>Shikotra</a:t>
            </a:r>
            <a:r>
              <a:rPr lang="en-US" dirty="0"/>
              <a:t> A, et al. J Allergy Clin Immunol 2012;129:104–111</a:t>
            </a:r>
            <a:r>
              <a:rPr lang="en-GB" dirty="0"/>
              <a:t>; 3. </a:t>
            </a:r>
            <a:r>
              <a:rPr lang="en-GB" b="0" i="0" u="none" strike="noStrike" dirty="0">
                <a:solidFill>
                  <a:srgbClr val="656665"/>
                </a:solidFill>
                <a:effectLst/>
                <a:latin typeface="Calibri" panose="020F0502020204030204" pitchFamily="34" charset="0"/>
              </a:rPr>
              <a:t>Global Initiative for Asthma (GINA). Global Strategy for Asthma Management and Prevention. 2021. Available from: https://ginasthma.org/wp-content/uploads/2021/04/GINA-2021-Main-Report_FINAL_21_04_28-WMS.pdf (Accessed 13 December 2021)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CE93C5B-5A17-40EB-A5B5-857536B3CAD3}"/>
              </a:ext>
            </a:extLst>
          </p:cNvPr>
          <p:cNvSpPr txBox="1">
            <a:spLocks/>
          </p:cNvSpPr>
          <p:nvPr/>
        </p:nvSpPr>
        <p:spPr>
          <a:xfrm>
            <a:off x="456034" y="1454275"/>
            <a:ext cx="5639966" cy="399951"/>
          </a:xfrm>
          <a:prstGeom prst="rect">
            <a:avLst/>
          </a:prstGeom>
          <a:solidFill>
            <a:srgbClr val="590995"/>
          </a:solidFill>
          <a:ln w="19050">
            <a:solidFill>
              <a:srgbClr val="590995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8580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TSLP expression increased with asthma severity</a:t>
            </a: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D81DF0-3DE9-439F-B307-6953AAB7267F}"/>
              </a:ext>
            </a:extLst>
          </p:cNvPr>
          <p:cNvGrpSpPr/>
          <p:nvPr/>
        </p:nvGrpSpPr>
        <p:grpSpPr>
          <a:xfrm>
            <a:off x="1148382" y="4637207"/>
            <a:ext cx="4949765" cy="736759"/>
            <a:chOff x="6329989" y="4430832"/>
            <a:chExt cx="4949765" cy="7367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02A9AC-A763-431B-AA6A-EFC9BD5E19BD}"/>
                </a:ext>
              </a:extLst>
            </p:cNvPr>
            <p:cNvSpPr txBox="1"/>
            <p:nvPr/>
          </p:nvSpPr>
          <p:spPr>
            <a:xfrm>
              <a:off x="6329989" y="4430832"/>
              <a:ext cx="13335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Healthy controls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C5A223-861C-49C2-8F06-93E5983A69A8}"/>
                </a:ext>
              </a:extLst>
            </p:cNvPr>
            <p:cNvSpPr txBox="1"/>
            <p:nvPr/>
          </p:nvSpPr>
          <p:spPr>
            <a:xfrm>
              <a:off x="7477246" y="4430832"/>
              <a:ext cx="12585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Mild asthma</a:t>
              </a:r>
              <a:r>
                <a:rPr lang="en-US" sz="1000" baseline="30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10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(no ICS or OCS)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AAA4FC-527C-4E2F-8907-998D0987D5F9}"/>
                </a:ext>
              </a:extLst>
            </p:cNvPr>
            <p:cNvSpPr txBox="1"/>
            <p:nvPr/>
          </p:nvSpPr>
          <p:spPr>
            <a:xfrm>
              <a:off x="8634409" y="4430832"/>
              <a:ext cx="16140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Mild-to-severe asthma requiring ICS</a:t>
              </a:r>
              <a:r>
                <a:rPr lang="en-US" sz="1000" baseline="30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(no OCS)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79CBC5-D75D-4369-8FE8-72FBB416193D}"/>
                </a:ext>
              </a:extLst>
            </p:cNvPr>
            <p:cNvSpPr txBox="1"/>
            <p:nvPr/>
          </p:nvSpPr>
          <p:spPr>
            <a:xfrm>
              <a:off x="9854561" y="4430832"/>
              <a:ext cx="14251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ICS + OCS dependent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asthma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814977-AC30-4CDE-9473-C3B720FE45E4}"/>
                </a:ext>
              </a:extLst>
            </p:cNvPr>
            <p:cNvSpPr txBox="1"/>
            <p:nvPr/>
          </p:nvSpPr>
          <p:spPr>
            <a:xfrm>
              <a:off x="6329989" y="4921370"/>
              <a:ext cx="13335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8DC53E"/>
                </a:buClr>
                <a:defRPr/>
              </a:pPr>
              <a:r>
                <a:rPr lang="en-US" sz="1000">
                  <a:latin typeface="Arial" panose="020B0604020202020204" pitchFamily="34" charset="0"/>
                  <a:cs typeface="Arial" panose="020B0604020202020204" pitchFamily="34" charset="0"/>
                </a:rPr>
                <a:t>n=30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6E3EB5-F192-44FB-8385-CFBFE9C1AAA0}"/>
                </a:ext>
              </a:extLst>
            </p:cNvPr>
            <p:cNvSpPr txBox="1"/>
            <p:nvPr/>
          </p:nvSpPr>
          <p:spPr>
            <a:xfrm>
              <a:off x="7439884" y="4921370"/>
              <a:ext cx="13335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8DC53E"/>
                </a:buClr>
                <a:defRPr/>
              </a:pPr>
              <a:r>
                <a:rPr lang="en-US" sz="1000">
                  <a:latin typeface="Arial" panose="020B0604020202020204" pitchFamily="34" charset="0"/>
                  <a:cs typeface="Arial" panose="020B0604020202020204" pitchFamily="34" charset="0"/>
                </a:rPr>
                <a:t>n=29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670773F-0615-4826-BFC7-D283DBA89615}"/>
                </a:ext>
              </a:extLst>
            </p:cNvPr>
            <p:cNvSpPr txBox="1"/>
            <p:nvPr/>
          </p:nvSpPr>
          <p:spPr>
            <a:xfrm>
              <a:off x="8791934" y="4921370"/>
              <a:ext cx="13335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8DC53E"/>
                </a:buClr>
                <a:defRPr/>
              </a:pPr>
              <a:r>
                <a:rPr lang="en-US" sz="1000">
                  <a:latin typeface="Arial" panose="020B0604020202020204" pitchFamily="34" charset="0"/>
                  <a:cs typeface="Arial" panose="020B0604020202020204" pitchFamily="34" charset="0"/>
                </a:rPr>
                <a:t>n=21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DADD4D-8F32-45DE-A9E4-9BD0598840FC}"/>
                </a:ext>
              </a:extLst>
            </p:cNvPr>
            <p:cNvSpPr txBox="1"/>
            <p:nvPr/>
          </p:nvSpPr>
          <p:spPr>
            <a:xfrm>
              <a:off x="9901829" y="4921370"/>
              <a:ext cx="13335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8DC53E"/>
                </a:buClr>
                <a:defRPr/>
              </a:pPr>
              <a:r>
                <a:rPr lang="en-US" sz="1000">
                  <a:latin typeface="Arial" panose="020B0604020202020204" pitchFamily="34" charset="0"/>
                  <a:cs typeface="Arial" panose="020B0604020202020204" pitchFamily="34" charset="0"/>
                </a:rPr>
                <a:t>n=20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AB66C82-1435-49C0-BF04-CF68FE585482}"/>
              </a:ext>
            </a:extLst>
          </p:cNvPr>
          <p:cNvSpPr/>
          <p:nvPr/>
        </p:nvSpPr>
        <p:spPr>
          <a:xfrm>
            <a:off x="1995481" y="2342439"/>
            <a:ext cx="638175" cy="35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590299-3275-49C7-B1AA-C3CE0F69EA24}"/>
              </a:ext>
            </a:extLst>
          </p:cNvPr>
          <p:cNvSpPr/>
          <p:nvPr/>
        </p:nvSpPr>
        <p:spPr>
          <a:xfrm>
            <a:off x="4311362" y="1938368"/>
            <a:ext cx="708307" cy="246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F0A324A-8AE7-4580-B1DE-BB82500DAAF8}"/>
              </a:ext>
            </a:extLst>
          </p:cNvPr>
          <p:cNvSpPr txBox="1"/>
          <p:nvPr/>
        </p:nvSpPr>
        <p:spPr>
          <a:xfrm>
            <a:off x="3147056" y="2098144"/>
            <a:ext cx="853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P=0.0428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A83B93-CD27-475F-90A2-C9760B3E34AB}"/>
              </a:ext>
            </a:extLst>
          </p:cNvPr>
          <p:cNvSpPr txBox="1"/>
          <p:nvPr/>
        </p:nvSpPr>
        <p:spPr>
          <a:xfrm>
            <a:off x="4415122" y="1987828"/>
            <a:ext cx="817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P=0.0202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8CECAA-DF4A-452B-A789-007A78058CAD}"/>
              </a:ext>
            </a:extLst>
          </p:cNvPr>
          <p:cNvSpPr txBox="1"/>
          <p:nvPr/>
        </p:nvSpPr>
        <p:spPr>
          <a:xfrm>
            <a:off x="1988498" y="2214681"/>
            <a:ext cx="7865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P=0.0378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D0EFEA-4EAB-40F9-A929-B77B63B182B9}"/>
              </a:ext>
            </a:extLst>
          </p:cNvPr>
          <p:cNvSpPr txBox="1"/>
          <p:nvPr/>
        </p:nvSpPr>
        <p:spPr>
          <a:xfrm>
            <a:off x="453740" y="1962150"/>
            <a:ext cx="369332" cy="26447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 algn="ctr">
              <a:buClr>
                <a:srgbClr val="8DC53E"/>
              </a:buClr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TSLP (pg/mL)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0F96C1-F31A-4AE2-B630-FC3610F1ADA0}"/>
              </a:ext>
            </a:extLst>
          </p:cNvPr>
          <p:cNvCxnSpPr/>
          <p:nvPr/>
        </p:nvCxnSpPr>
        <p:spPr>
          <a:xfrm>
            <a:off x="1444598" y="3626127"/>
            <a:ext cx="7329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9EC412A-8B1E-4700-B295-4443E03DC617}"/>
              </a:ext>
            </a:extLst>
          </p:cNvPr>
          <p:cNvGrpSpPr/>
          <p:nvPr/>
        </p:nvGrpSpPr>
        <p:grpSpPr>
          <a:xfrm>
            <a:off x="1442431" y="3156305"/>
            <a:ext cx="737328" cy="806387"/>
            <a:chOff x="6724246" y="2975330"/>
            <a:chExt cx="737328" cy="806387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821A617-824A-4FEE-A6DC-C73C40085D44}"/>
                </a:ext>
              </a:extLst>
            </p:cNvPr>
            <p:cNvSpPr/>
            <p:nvPr/>
          </p:nvSpPr>
          <p:spPr>
            <a:xfrm>
              <a:off x="6724246" y="3634936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DAAE8A0-CB3E-41D1-853B-A4921334CDA2}"/>
                </a:ext>
              </a:extLst>
            </p:cNvPr>
            <p:cNvSpPr/>
            <p:nvPr/>
          </p:nvSpPr>
          <p:spPr>
            <a:xfrm>
              <a:off x="6836164" y="3661130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1DEB31B-5C21-45F2-9870-3881A753C46E}"/>
                </a:ext>
              </a:extLst>
            </p:cNvPr>
            <p:cNvSpPr/>
            <p:nvPr/>
          </p:nvSpPr>
          <p:spPr>
            <a:xfrm>
              <a:off x="6936177" y="3684942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BCBAB12-16D6-45E2-B3F0-EBE1A0F65C43}"/>
                </a:ext>
              </a:extLst>
            </p:cNvPr>
            <p:cNvSpPr/>
            <p:nvPr/>
          </p:nvSpPr>
          <p:spPr>
            <a:xfrm>
              <a:off x="7050477" y="3692086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8000576-85AD-4ACE-BFBA-1B5CC902C766}"/>
                </a:ext>
              </a:extLst>
            </p:cNvPr>
            <p:cNvSpPr/>
            <p:nvPr/>
          </p:nvSpPr>
          <p:spPr>
            <a:xfrm>
              <a:off x="7160014" y="3689705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EF39243-5D22-47BE-ABB6-84184846A458}"/>
                </a:ext>
              </a:extLst>
            </p:cNvPr>
            <p:cNvSpPr/>
            <p:nvPr/>
          </p:nvSpPr>
          <p:spPr>
            <a:xfrm>
              <a:off x="7281457" y="3694468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58E7C66-FF12-439B-8021-D1941DDDA9AE}"/>
                </a:ext>
              </a:extLst>
            </p:cNvPr>
            <p:cNvSpPr/>
            <p:nvPr/>
          </p:nvSpPr>
          <p:spPr>
            <a:xfrm>
              <a:off x="7371945" y="3661130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DBAF042-8A4C-48D4-8404-1F2F83E44EF8}"/>
                </a:ext>
              </a:extLst>
            </p:cNvPr>
            <p:cNvSpPr/>
            <p:nvPr/>
          </p:nvSpPr>
          <p:spPr>
            <a:xfrm>
              <a:off x="7102864" y="3561118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7B05C78-9A9E-4C45-8560-830E389F5FCF}"/>
                </a:ext>
              </a:extLst>
            </p:cNvPr>
            <p:cNvSpPr/>
            <p:nvPr/>
          </p:nvSpPr>
          <p:spPr>
            <a:xfrm>
              <a:off x="7002851" y="3501586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D55FF11-53A0-47BB-9010-FE6E398D4AD1}"/>
                </a:ext>
              </a:extLst>
            </p:cNvPr>
            <p:cNvSpPr/>
            <p:nvPr/>
          </p:nvSpPr>
          <p:spPr>
            <a:xfrm>
              <a:off x="6957607" y="3444436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B614C0D-8A33-405E-91A7-37083B54A5E1}"/>
                </a:ext>
              </a:extLst>
            </p:cNvPr>
            <p:cNvSpPr/>
            <p:nvPr/>
          </p:nvSpPr>
          <p:spPr>
            <a:xfrm>
              <a:off x="6886170" y="3475393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075DEF1-F970-4F77-9056-D91D90A2BF2D}"/>
                </a:ext>
              </a:extLst>
            </p:cNvPr>
            <p:cNvSpPr/>
            <p:nvPr/>
          </p:nvSpPr>
          <p:spPr>
            <a:xfrm>
              <a:off x="6850451" y="3449199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DDA859C-966F-4BF7-B060-5BA3E91E653D}"/>
                </a:ext>
              </a:extLst>
            </p:cNvPr>
            <p:cNvSpPr/>
            <p:nvPr/>
          </p:nvSpPr>
          <p:spPr>
            <a:xfrm>
              <a:off x="6726626" y="3392049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FEF3BFF-F3A0-4E40-BE94-CB2583D04AA9}"/>
                </a:ext>
              </a:extLst>
            </p:cNvPr>
            <p:cNvSpPr/>
            <p:nvPr/>
          </p:nvSpPr>
          <p:spPr>
            <a:xfrm>
              <a:off x="6800445" y="3284893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6D6BA39-9C53-4093-9E7C-2916FEDBDE4D}"/>
                </a:ext>
              </a:extLst>
            </p:cNvPr>
            <p:cNvSpPr/>
            <p:nvPr/>
          </p:nvSpPr>
          <p:spPr>
            <a:xfrm>
              <a:off x="6909982" y="3301561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824CBB4-B670-470E-83DA-578298377E86}"/>
                </a:ext>
              </a:extLst>
            </p:cNvPr>
            <p:cNvSpPr/>
            <p:nvPr/>
          </p:nvSpPr>
          <p:spPr>
            <a:xfrm>
              <a:off x="7005232" y="3356330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6553C02-04AD-4F20-89FB-49C1160FA4C3}"/>
                </a:ext>
              </a:extLst>
            </p:cNvPr>
            <p:cNvSpPr/>
            <p:nvPr/>
          </p:nvSpPr>
          <p:spPr>
            <a:xfrm>
              <a:off x="7112389" y="3356330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A275E73-49C2-405E-B3B5-8BDB4C58AF38}"/>
                </a:ext>
              </a:extLst>
            </p:cNvPr>
            <p:cNvSpPr/>
            <p:nvPr/>
          </p:nvSpPr>
          <p:spPr>
            <a:xfrm>
              <a:off x="7212401" y="3306324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4123DB7-C66A-4061-A65C-B76CE2627FA1}"/>
                </a:ext>
              </a:extLst>
            </p:cNvPr>
            <p:cNvSpPr/>
            <p:nvPr/>
          </p:nvSpPr>
          <p:spPr>
            <a:xfrm>
              <a:off x="7321939" y="3284893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68AD726-AD02-4E65-A1CF-4F807A758BDE}"/>
                </a:ext>
              </a:extLst>
            </p:cNvPr>
            <p:cNvSpPr/>
            <p:nvPr/>
          </p:nvSpPr>
          <p:spPr>
            <a:xfrm>
              <a:off x="7155251" y="3189643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DCEACEC-656C-4D39-92CC-4C03374AAF27}"/>
                </a:ext>
              </a:extLst>
            </p:cNvPr>
            <p:cNvSpPr/>
            <p:nvPr/>
          </p:nvSpPr>
          <p:spPr>
            <a:xfrm>
              <a:off x="7064764" y="3234886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BF7334F-2C55-4BA4-9DA0-1B2B80841025}"/>
                </a:ext>
              </a:extLst>
            </p:cNvPr>
            <p:cNvSpPr/>
            <p:nvPr/>
          </p:nvSpPr>
          <p:spPr>
            <a:xfrm>
              <a:off x="6952845" y="3180118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CEC5D26-0ECD-4E9A-850D-672DFAFE7B29}"/>
                </a:ext>
              </a:extLst>
            </p:cNvPr>
            <p:cNvSpPr/>
            <p:nvPr/>
          </p:nvSpPr>
          <p:spPr>
            <a:xfrm>
              <a:off x="6952845" y="3053911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E4E4400-C308-42B0-9692-8C3CDC5197D2}"/>
                </a:ext>
              </a:extLst>
            </p:cNvPr>
            <p:cNvSpPr/>
            <p:nvPr/>
          </p:nvSpPr>
          <p:spPr>
            <a:xfrm>
              <a:off x="7052857" y="3089630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CD00D21-CA3D-434A-AADF-B7AE1601B90E}"/>
                </a:ext>
              </a:extLst>
            </p:cNvPr>
            <p:cNvSpPr/>
            <p:nvPr/>
          </p:nvSpPr>
          <p:spPr>
            <a:xfrm>
              <a:off x="7060001" y="2975330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052A63C-91D0-4E3E-BA7A-A1DDFD375F65}"/>
                </a:ext>
              </a:extLst>
            </p:cNvPr>
            <p:cNvSpPr/>
            <p:nvPr/>
          </p:nvSpPr>
          <p:spPr>
            <a:xfrm>
              <a:off x="7167157" y="3022955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874797B-3D4D-4E33-8C46-0191495CED63}"/>
                </a:ext>
              </a:extLst>
            </p:cNvPr>
            <p:cNvSpPr/>
            <p:nvPr/>
          </p:nvSpPr>
          <p:spPr>
            <a:xfrm>
              <a:off x="7110007" y="3456343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AE4C02-B1EE-4ACB-90D9-BA6CCFC2FEC1}"/>
                </a:ext>
              </a:extLst>
            </p:cNvPr>
            <p:cNvSpPr/>
            <p:nvPr/>
          </p:nvSpPr>
          <p:spPr>
            <a:xfrm>
              <a:off x="7210019" y="3475393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B296A1C-828F-43C8-B876-0CB20CCEAD5D}"/>
                </a:ext>
              </a:extLst>
            </p:cNvPr>
            <p:cNvSpPr/>
            <p:nvPr/>
          </p:nvSpPr>
          <p:spPr>
            <a:xfrm>
              <a:off x="7276694" y="3380143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1FAE9EF-8C98-4E49-833F-4677706F13E5}"/>
                </a:ext>
              </a:extLst>
            </p:cNvPr>
            <p:cNvSpPr/>
            <p:nvPr/>
          </p:nvSpPr>
          <p:spPr>
            <a:xfrm>
              <a:off x="7374325" y="3375380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F6FF753-C423-44FA-8F4C-17A61438F240}"/>
              </a:ext>
            </a:extLst>
          </p:cNvPr>
          <p:cNvCxnSpPr/>
          <p:nvPr/>
        </p:nvCxnSpPr>
        <p:spPr>
          <a:xfrm>
            <a:off x="2557383" y="3372482"/>
            <a:ext cx="7329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635572-2B45-4ADE-9E67-75D84E4F5872}"/>
              </a:ext>
            </a:extLst>
          </p:cNvPr>
          <p:cNvGrpSpPr/>
          <p:nvPr/>
        </p:nvGrpSpPr>
        <p:grpSpPr>
          <a:xfrm>
            <a:off x="2535182" y="2987887"/>
            <a:ext cx="777397" cy="967888"/>
            <a:chOff x="7873136" y="2806912"/>
            <a:chExt cx="777397" cy="967888"/>
          </a:xfrm>
        </p:grpSpPr>
        <p:sp>
          <p:nvSpPr>
            <p:cNvPr id="123" name="Isosceles Triangle 122">
              <a:extLst>
                <a:ext uri="{FF2B5EF4-FFF2-40B4-BE49-F238E27FC236}">
                  <a16:creationId xmlns:a16="http://schemas.microsoft.com/office/drawing/2014/main" id="{D1BF7C5E-FC90-4864-84FF-E59BB3EB3536}"/>
                </a:ext>
              </a:extLst>
            </p:cNvPr>
            <p:cNvSpPr/>
            <p:nvPr/>
          </p:nvSpPr>
          <p:spPr>
            <a:xfrm>
              <a:off x="8106499" y="2806912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50E3DC6B-7B8C-43E4-87B5-C79BE0A1AD5A}"/>
                </a:ext>
              </a:extLst>
            </p:cNvPr>
            <p:cNvSpPr/>
            <p:nvPr/>
          </p:nvSpPr>
          <p:spPr>
            <a:xfrm>
              <a:off x="8173174" y="2873587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5" name="Isosceles Triangle 124">
              <a:extLst>
                <a:ext uri="{FF2B5EF4-FFF2-40B4-BE49-F238E27FC236}">
                  <a16:creationId xmlns:a16="http://schemas.microsoft.com/office/drawing/2014/main" id="{48112C50-AD45-4C0A-8C66-0D231919F359}"/>
                </a:ext>
              </a:extLst>
            </p:cNvPr>
            <p:cNvSpPr/>
            <p:nvPr/>
          </p:nvSpPr>
          <p:spPr>
            <a:xfrm>
              <a:off x="8213655" y="2833106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6" name="Isosceles Triangle 125">
              <a:extLst>
                <a:ext uri="{FF2B5EF4-FFF2-40B4-BE49-F238E27FC236}">
                  <a16:creationId xmlns:a16="http://schemas.microsoft.com/office/drawing/2014/main" id="{AAA2092D-7D8D-4C6B-907C-E80A256F266E}"/>
                </a:ext>
              </a:extLst>
            </p:cNvPr>
            <p:cNvSpPr/>
            <p:nvPr/>
          </p:nvSpPr>
          <p:spPr>
            <a:xfrm>
              <a:off x="8335099" y="2833106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A97AB7DD-EE5C-4298-8F0B-D6F4F6A362D7}"/>
                </a:ext>
              </a:extLst>
            </p:cNvPr>
            <p:cNvSpPr/>
            <p:nvPr/>
          </p:nvSpPr>
          <p:spPr>
            <a:xfrm>
              <a:off x="8342242" y="2930737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5BBBF62E-8DF2-41B6-8684-FE6350F144CD}"/>
                </a:ext>
              </a:extLst>
            </p:cNvPr>
            <p:cNvSpPr/>
            <p:nvPr/>
          </p:nvSpPr>
          <p:spPr>
            <a:xfrm>
              <a:off x="8296999" y="2978362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9" name="Isosceles Triangle 128">
              <a:extLst>
                <a:ext uri="{FF2B5EF4-FFF2-40B4-BE49-F238E27FC236}">
                  <a16:creationId xmlns:a16="http://schemas.microsoft.com/office/drawing/2014/main" id="{EE0CE287-BF93-4D9E-BD05-AD2BCEE3F345}"/>
                </a:ext>
              </a:extLst>
            </p:cNvPr>
            <p:cNvSpPr/>
            <p:nvPr/>
          </p:nvSpPr>
          <p:spPr>
            <a:xfrm>
              <a:off x="8173174" y="3042656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0" name="Isosceles Triangle 129">
              <a:extLst>
                <a:ext uri="{FF2B5EF4-FFF2-40B4-BE49-F238E27FC236}">
                  <a16:creationId xmlns:a16="http://schemas.microsoft.com/office/drawing/2014/main" id="{845B9CFB-A302-4BCF-B910-4F0DA1DDB970}"/>
                </a:ext>
              </a:extLst>
            </p:cNvPr>
            <p:cNvSpPr/>
            <p:nvPr/>
          </p:nvSpPr>
          <p:spPr>
            <a:xfrm>
              <a:off x="7873136" y="3045037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1" name="Isosceles Triangle 130">
              <a:extLst>
                <a:ext uri="{FF2B5EF4-FFF2-40B4-BE49-F238E27FC236}">
                  <a16:creationId xmlns:a16="http://schemas.microsoft.com/office/drawing/2014/main" id="{E669D4EC-BFC9-427D-B141-7179AFE4BCF0}"/>
                </a:ext>
              </a:extLst>
            </p:cNvPr>
            <p:cNvSpPr/>
            <p:nvPr/>
          </p:nvSpPr>
          <p:spPr>
            <a:xfrm>
              <a:off x="7980292" y="3087900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2" name="Isosceles Triangle 131">
              <a:extLst>
                <a:ext uri="{FF2B5EF4-FFF2-40B4-BE49-F238E27FC236}">
                  <a16:creationId xmlns:a16="http://schemas.microsoft.com/office/drawing/2014/main" id="{C9247CF5-460D-4455-9172-E8F62A1E212A}"/>
                </a:ext>
              </a:extLst>
            </p:cNvPr>
            <p:cNvSpPr/>
            <p:nvPr/>
          </p:nvSpPr>
          <p:spPr>
            <a:xfrm>
              <a:off x="8008867" y="3166481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3" name="Isosceles Triangle 132">
              <a:extLst>
                <a:ext uri="{FF2B5EF4-FFF2-40B4-BE49-F238E27FC236}">
                  <a16:creationId xmlns:a16="http://schemas.microsoft.com/office/drawing/2014/main" id="{2B7F4D91-2B01-4AD0-9BE8-0B0DF05EEB94}"/>
                </a:ext>
              </a:extLst>
            </p:cNvPr>
            <p:cNvSpPr/>
            <p:nvPr/>
          </p:nvSpPr>
          <p:spPr>
            <a:xfrm>
              <a:off x="8080305" y="3123618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4" name="Isosceles Triangle 133">
              <a:extLst>
                <a:ext uri="{FF2B5EF4-FFF2-40B4-BE49-F238E27FC236}">
                  <a16:creationId xmlns:a16="http://schemas.microsoft.com/office/drawing/2014/main" id="{AB05F117-5DDD-4ED0-A8F3-95335E95A1D2}"/>
                </a:ext>
              </a:extLst>
            </p:cNvPr>
            <p:cNvSpPr/>
            <p:nvPr/>
          </p:nvSpPr>
          <p:spPr>
            <a:xfrm>
              <a:off x="8158886" y="3137906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5" name="Isosceles Triangle 134">
              <a:extLst>
                <a:ext uri="{FF2B5EF4-FFF2-40B4-BE49-F238E27FC236}">
                  <a16:creationId xmlns:a16="http://schemas.microsoft.com/office/drawing/2014/main" id="{9A8059FE-CA48-45DB-9EC0-8AC9D1E985B3}"/>
                </a:ext>
              </a:extLst>
            </p:cNvPr>
            <p:cNvSpPr/>
            <p:nvPr/>
          </p:nvSpPr>
          <p:spPr>
            <a:xfrm>
              <a:off x="8275567" y="3149812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6" name="Isosceles Triangle 135">
              <a:extLst>
                <a:ext uri="{FF2B5EF4-FFF2-40B4-BE49-F238E27FC236}">
                  <a16:creationId xmlns:a16="http://schemas.microsoft.com/office/drawing/2014/main" id="{64BE5016-1AA9-47C2-9DBB-D5EBC8E421D2}"/>
                </a:ext>
              </a:extLst>
            </p:cNvPr>
            <p:cNvSpPr/>
            <p:nvPr/>
          </p:nvSpPr>
          <p:spPr>
            <a:xfrm>
              <a:off x="8387486" y="3116475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7" name="Isosceles Triangle 136">
              <a:extLst>
                <a:ext uri="{FF2B5EF4-FFF2-40B4-BE49-F238E27FC236}">
                  <a16:creationId xmlns:a16="http://schemas.microsoft.com/office/drawing/2014/main" id="{1C8468C6-6A1C-42A1-AB64-5701905FCDAD}"/>
                </a:ext>
              </a:extLst>
            </p:cNvPr>
            <p:cNvSpPr/>
            <p:nvPr/>
          </p:nvSpPr>
          <p:spPr>
            <a:xfrm>
              <a:off x="8494642" y="3116475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E23D4BC1-D8F5-4122-BB71-7C96A76A447A}"/>
                </a:ext>
              </a:extLst>
            </p:cNvPr>
            <p:cNvSpPr/>
            <p:nvPr/>
          </p:nvSpPr>
          <p:spPr>
            <a:xfrm>
              <a:off x="8561317" y="3059325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9" name="Isosceles Triangle 138">
              <a:extLst>
                <a:ext uri="{FF2B5EF4-FFF2-40B4-BE49-F238E27FC236}">
                  <a16:creationId xmlns:a16="http://schemas.microsoft.com/office/drawing/2014/main" id="{DD08C94C-CFCD-4257-8BB1-74C23FC8A8B5}"/>
                </a:ext>
              </a:extLst>
            </p:cNvPr>
            <p:cNvSpPr/>
            <p:nvPr/>
          </p:nvSpPr>
          <p:spPr>
            <a:xfrm>
              <a:off x="8523217" y="3018844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ADC04077-17E8-4B6E-9B60-67B4B1BCADFB}"/>
                </a:ext>
              </a:extLst>
            </p:cNvPr>
            <p:cNvSpPr/>
            <p:nvPr/>
          </p:nvSpPr>
          <p:spPr>
            <a:xfrm>
              <a:off x="8442255" y="3187913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id="{5F24BFA6-89A1-4D04-B939-BBAC40B854D2}"/>
                </a:ext>
              </a:extLst>
            </p:cNvPr>
            <p:cNvSpPr/>
            <p:nvPr/>
          </p:nvSpPr>
          <p:spPr>
            <a:xfrm>
              <a:off x="8120786" y="3218869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F448FBCF-835F-464A-8237-C6D106006EA1}"/>
                </a:ext>
              </a:extLst>
            </p:cNvPr>
            <p:cNvSpPr/>
            <p:nvPr/>
          </p:nvSpPr>
          <p:spPr>
            <a:xfrm>
              <a:off x="8225561" y="3247444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37263012-E4EE-4F48-8085-2F7F2370B5CC}"/>
                </a:ext>
              </a:extLst>
            </p:cNvPr>
            <p:cNvSpPr/>
            <p:nvPr/>
          </p:nvSpPr>
          <p:spPr>
            <a:xfrm>
              <a:off x="8337480" y="3256969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DBC217A5-EA33-4DD3-AACC-945427721B8E}"/>
                </a:ext>
              </a:extLst>
            </p:cNvPr>
            <p:cNvSpPr/>
            <p:nvPr/>
          </p:nvSpPr>
          <p:spPr>
            <a:xfrm>
              <a:off x="8213655" y="3380794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389F8F8C-7832-4C80-8982-CE1CCF9F4DDA}"/>
                </a:ext>
              </a:extLst>
            </p:cNvPr>
            <p:cNvSpPr/>
            <p:nvPr/>
          </p:nvSpPr>
          <p:spPr>
            <a:xfrm>
              <a:off x="7880280" y="3695119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EB160DB7-AA8A-4A78-B925-2DE2E662A506}"/>
                </a:ext>
              </a:extLst>
            </p:cNvPr>
            <p:cNvSpPr/>
            <p:nvPr/>
          </p:nvSpPr>
          <p:spPr>
            <a:xfrm>
              <a:off x="7970768" y="3695119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48" name="Isosceles Triangle 147">
              <a:extLst>
                <a:ext uri="{FF2B5EF4-FFF2-40B4-BE49-F238E27FC236}">
                  <a16:creationId xmlns:a16="http://schemas.microsoft.com/office/drawing/2014/main" id="{EDB4A757-7A15-401E-B6AC-C83904A5F8CC}"/>
                </a:ext>
              </a:extLst>
            </p:cNvPr>
            <p:cNvSpPr/>
            <p:nvPr/>
          </p:nvSpPr>
          <p:spPr>
            <a:xfrm>
              <a:off x="8058874" y="3695119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49" name="Isosceles Triangle 148">
              <a:extLst>
                <a:ext uri="{FF2B5EF4-FFF2-40B4-BE49-F238E27FC236}">
                  <a16:creationId xmlns:a16="http://schemas.microsoft.com/office/drawing/2014/main" id="{236F5F95-45A7-44BF-8DDA-954B878492BD}"/>
                </a:ext>
              </a:extLst>
            </p:cNvPr>
            <p:cNvSpPr/>
            <p:nvPr/>
          </p:nvSpPr>
          <p:spPr>
            <a:xfrm>
              <a:off x="8168411" y="3702263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50" name="Isosceles Triangle 149">
              <a:extLst>
                <a:ext uri="{FF2B5EF4-FFF2-40B4-BE49-F238E27FC236}">
                  <a16:creationId xmlns:a16="http://schemas.microsoft.com/office/drawing/2014/main" id="{89C72111-9362-4061-BF1A-3D5F1A974060}"/>
                </a:ext>
              </a:extLst>
            </p:cNvPr>
            <p:cNvSpPr/>
            <p:nvPr/>
          </p:nvSpPr>
          <p:spPr>
            <a:xfrm>
              <a:off x="8256518" y="3695119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51" name="Isosceles Triangle 150">
              <a:extLst>
                <a:ext uri="{FF2B5EF4-FFF2-40B4-BE49-F238E27FC236}">
                  <a16:creationId xmlns:a16="http://schemas.microsoft.com/office/drawing/2014/main" id="{DF3CBD77-402E-45DF-A92A-40AC7F27C3B7}"/>
                </a:ext>
              </a:extLst>
            </p:cNvPr>
            <p:cNvSpPr/>
            <p:nvPr/>
          </p:nvSpPr>
          <p:spPr>
            <a:xfrm>
              <a:off x="8370818" y="3695119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52" name="Isosceles Triangle 151">
              <a:extLst>
                <a:ext uri="{FF2B5EF4-FFF2-40B4-BE49-F238E27FC236}">
                  <a16:creationId xmlns:a16="http://schemas.microsoft.com/office/drawing/2014/main" id="{5FAAF9AB-506C-40D3-898A-26D9CA23C4FE}"/>
                </a:ext>
              </a:extLst>
            </p:cNvPr>
            <p:cNvSpPr/>
            <p:nvPr/>
          </p:nvSpPr>
          <p:spPr>
            <a:xfrm>
              <a:off x="8470830" y="3695119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54" name="Isosceles Triangle 153">
              <a:extLst>
                <a:ext uri="{FF2B5EF4-FFF2-40B4-BE49-F238E27FC236}">
                  <a16:creationId xmlns:a16="http://schemas.microsoft.com/office/drawing/2014/main" id="{C565D746-0878-40F4-AC96-502CD9F23546}"/>
                </a:ext>
              </a:extLst>
            </p:cNvPr>
            <p:cNvSpPr/>
            <p:nvPr/>
          </p:nvSpPr>
          <p:spPr>
            <a:xfrm>
              <a:off x="8573224" y="3695119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C42DB4-E8D8-4C72-9F29-DD42CFE9BAE9}"/>
              </a:ext>
            </a:extLst>
          </p:cNvPr>
          <p:cNvGrpSpPr/>
          <p:nvPr/>
        </p:nvGrpSpPr>
        <p:grpSpPr>
          <a:xfrm>
            <a:off x="3990767" y="2646571"/>
            <a:ext cx="534691" cy="1338056"/>
            <a:chOff x="9222313" y="2465596"/>
            <a:chExt cx="534691" cy="1338056"/>
          </a:xfrm>
          <a:solidFill>
            <a:schemeClr val="accent3"/>
          </a:solidFill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39A9E16-5D9D-4650-8644-513263193192}"/>
                </a:ext>
              </a:extLst>
            </p:cNvPr>
            <p:cNvSpPr/>
            <p:nvPr/>
          </p:nvSpPr>
          <p:spPr>
            <a:xfrm>
              <a:off x="9439007" y="2465596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8F7F474-6FCB-4762-B80A-5A7E46B7A93E}"/>
                </a:ext>
              </a:extLst>
            </p:cNvPr>
            <p:cNvSpPr/>
            <p:nvPr/>
          </p:nvSpPr>
          <p:spPr>
            <a:xfrm>
              <a:off x="9331850" y="2503696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C890B3E-4802-43AB-8970-6AF6FB2A76B5}"/>
                </a:ext>
              </a:extLst>
            </p:cNvPr>
            <p:cNvSpPr/>
            <p:nvPr/>
          </p:nvSpPr>
          <p:spPr>
            <a:xfrm>
              <a:off x="9393763" y="2589421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1F0EF57-FB91-4DB0-AD6D-25DE841071BB}"/>
                </a:ext>
              </a:extLst>
            </p:cNvPr>
            <p:cNvSpPr/>
            <p:nvPr/>
          </p:nvSpPr>
          <p:spPr>
            <a:xfrm>
              <a:off x="9291369" y="2696577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81209B18-3AFE-4263-A9A0-8B2E37AD61DD}"/>
                </a:ext>
              </a:extLst>
            </p:cNvPr>
            <p:cNvSpPr/>
            <p:nvPr/>
          </p:nvSpPr>
          <p:spPr>
            <a:xfrm>
              <a:off x="9391381" y="2734677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37E1859A-1A71-4B0C-A5F7-6708E3E15C5C}"/>
                </a:ext>
              </a:extLst>
            </p:cNvPr>
            <p:cNvSpPr/>
            <p:nvPr/>
          </p:nvSpPr>
          <p:spPr>
            <a:xfrm>
              <a:off x="9484250" y="2713246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A4F46F3A-9E24-4518-8BE7-D5BCEE765CFC}"/>
                </a:ext>
              </a:extLst>
            </p:cNvPr>
            <p:cNvSpPr/>
            <p:nvPr/>
          </p:nvSpPr>
          <p:spPr>
            <a:xfrm>
              <a:off x="9222313" y="2872790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5BFB4469-8C65-4F1E-BAD0-0DE6D7E25A52}"/>
                </a:ext>
              </a:extLst>
            </p:cNvPr>
            <p:cNvSpPr/>
            <p:nvPr/>
          </p:nvSpPr>
          <p:spPr>
            <a:xfrm>
              <a:off x="9327088" y="2891840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666EDA3B-CD7E-40B3-A378-AC605B82BEA1}"/>
                </a:ext>
              </a:extLst>
            </p:cNvPr>
            <p:cNvSpPr/>
            <p:nvPr/>
          </p:nvSpPr>
          <p:spPr>
            <a:xfrm>
              <a:off x="9450913" y="2872790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AA262177-72ED-4E59-A731-50CE6C4EA519}"/>
                </a:ext>
              </a:extLst>
            </p:cNvPr>
            <p:cNvSpPr/>
            <p:nvPr/>
          </p:nvSpPr>
          <p:spPr>
            <a:xfrm>
              <a:off x="9531875" y="2884696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2E30B21F-AA1B-46E6-B0C8-377DA83B2505}"/>
                </a:ext>
              </a:extLst>
            </p:cNvPr>
            <p:cNvSpPr/>
            <p:nvPr/>
          </p:nvSpPr>
          <p:spPr>
            <a:xfrm>
              <a:off x="9667606" y="2896602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9ACD94B6-45D7-49F3-B1D5-9CDD4F180CB6}"/>
                </a:ext>
              </a:extLst>
            </p:cNvPr>
            <p:cNvSpPr/>
            <p:nvPr/>
          </p:nvSpPr>
          <p:spPr>
            <a:xfrm>
              <a:off x="9496156" y="3022809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FCAC96AA-F8B5-456B-B162-BA108D430074}"/>
                </a:ext>
              </a:extLst>
            </p:cNvPr>
            <p:cNvSpPr/>
            <p:nvPr/>
          </p:nvSpPr>
          <p:spPr>
            <a:xfrm>
              <a:off x="9269938" y="3013284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802EED19-E124-41A1-927E-E7FD33F3768A}"/>
                </a:ext>
              </a:extLst>
            </p:cNvPr>
            <p:cNvSpPr/>
            <p:nvPr/>
          </p:nvSpPr>
          <p:spPr>
            <a:xfrm>
              <a:off x="9381856" y="3087102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295B0454-1B78-498E-9B84-293C73742A7D}"/>
                </a:ext>
              </a:extLst>
            </p:cNvPr>
            <p:cNvSpPr/>
            <p:nvPr/>
          </p:nvSpPr>
          <p:spPr>
            <a:xfrm>
              <a:off x="9324706" y="3158540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5F54F74-BD0A-40AF-9069-105121D82F9E}"/>
                </a:ext>
              </a:extLst>
            </p:cNvPr>
            <p:cNvSpPr/>
            <p:nvPr/>
          </p:nvSpPr>
          <p:spPr>
            <a:xfrm>
              <a:off x="9434244" y="3194259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0828DB4F-088A-4C48-BA3C-D4A3BB549188}"/>
                </a:ext>
              </a:extLst>
            </p:cNvPr>
            <p:cNvSpPr/>
            <p:nvPr/>
          </p:nvSpPr>
          <p:spPr>
            <a:xfrm>
              <a:off x="9379476" y="3306177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B1C7FEF4-B1AA-4EAF-8BC1-0887553BD205}"/>
                </a:ext>
              </a:extLst>
            </p:cNvPr>
            <p:cNvSpPr/>
            <p:nvPr/>
          </p:nvSpPr>
          <p:spPr>
            <a:xfrm>
              <a:off x="9334233" y="3365708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1AF34BCD-0643-405B-98D3-2089426B024A}"/>
                </a:ext>
              </a:extLst>
            </p:cNvPr>
            <p:cNvSpPr/>
            <p:nvPr/>
          </p:nvSpPr>
          <p:spPr>
            <a:xfrm>
              <a:off x="9446151" y="3422858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DA123317-7C43-47E0-BBB1-A4C1226974F9}"/>
                </a:ext>
              </a:extLst>
            </p:cNvPr>
            <p:cNvSpPr/>
            <p:nvPr/>
          </p:nvSpPr>
          <p:spPr>
            <a:xfrm>
              <a:off x="9301905" y="3703467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896E736F-0D1C-4C50-83B4-21E566A04588}"/>
                </a:ext>
              </a:extLst>
            </p:cNvPr>
            <p:cNvSpPr/>
            <p:nvPr/>
          </p:nvSpPr>
          <p:spPr>
            <a:xfrm>
              <a:off x="9376549" y="3712454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D08CA2A9-BDDD-45E2-9508-0B4E591893D6}"/>
                </a:ext>
              </a:extLst>
            </p:cNvPr>
            <p:cNvSpPr/>
            <p:nvPr/>
          </p:nvSpPr>
          <p:spPr>
            <a:xfrm>
              <a:off x="9500290" y="3714254"/>
              <a:ext cx="89398" cy="89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BB36D8-3313-4E53-A824-6393EEC79907}"/>
              </a:ext>
            </a:extLst>
          </p:cNvPr>
          <p:cNvCxnSpPr/>
          <p:nvPr/>
        </p:nvCxnSpPr>
        <p:spPr>
          <a:xfrm>
            <a:off x="3890912" y="3221405"/>
            <a:ext cx="7344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1927035E-2E3E-4360-976A-0F997B763680}"/>
              </a:ext>
            </a:extLst>
          </p:cNvPr>
          <p:cNvCxnSpPr/>
          <p:nvPr/>
        </p:nvCxnSpPr>
        <p:spPr>
          <a:xfrm>
            <a:off x="5062487" y="2983280"/>
            <a:ext cx="7344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ADF127-4D91-4953-A20A-2BE5533D1267}"/>
              </a:ext>
            </a:extLst>
          </p:cNvPr>
          <p:cNvGrpSpPr/>
          <p:nvPr/>
        </p:nvGrpSpPr>
        <p:grpSpPr>
          <a:xfrm>
            <a:off x="5171012" y="2474711"/>
            <a:ext cx="517350" cy="1009541"/>
            <a:chOff x="10329069" y="2293736"/>
            <a:chExt cx="517350" cy="1009541"/>
          </a:xfrm>
          <a:solidFill>
            <a:srgbClr val="29ABE2"/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AD191C6-9AD2-4346-A075-7D9A30FC36AD}"/>
                </a:ext>
              </a:extLst>
            </p:cNvPr>
            <p:cNvSpPr/>
            <p:nvPr/>
          </p:nvSpPr>
          <p:spPr>
            <a:xfrm>
              <a:off x="10536856" y="2293736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218EAFC-33C4-4F19-B90C-4565D87806A3}"/>
                </a:ext>
              </a:extLst>
            </p:cNvPr>
            <p:cNvSpPr/>
            <p:nvPr/>
          </p:nvSpPr>
          <p:spPr>
            <a:xfrm>
              <a:off x="10445751" y="2479683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6698F44-8E53-44B6-95EF-825559798E98}"/>
                </a:ext>
              </a:extLst>
            </p:cNvPr>
            <p:cNvSpPr/>
            <p:nvPr/>
          </p:nvSpPr>
          <p:spPr>
            <a:xfrm>
              <a:off x="10555289" y="2477301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873E297-8FEF-414E-9888-A1C7AB004976}"/>
                </a:ext>
              </a:extLst>
            </p:cNvPr>
            <p:cNvSpPr/>
            <p:nvPr/>
          </p:nvSpPr>
          <p:spPr>
            <a:xfrm>
              <a:off x="10660064" y="2503495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DEFC4AB7-3E20-437A-958B-1FBE481F5FA8}"/>
                </a:ext>
              </a:extLst>
            </p:cNvPr>
            <p:cNvSpPr/>
            <p:nvPr/>
          </p:nvSpPr>
          <p:spPr>
            <a:xfrm>
              <a:off x="10724357" y="2486826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D57AE4E1-CE3F-45E4-A8AB-86CDA543D858}"/>
                </a:ext>
              </a:extLst>
            </p:cNvPr>
            <p:cNvSpPr/>
            <p:nvPr/>
          </p:nvSpPr>
          <p:spPr>
            <a:xfrm>
              <a:off x="10533857" y="2553501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53D3B23-4D64-453A-BDCD-BCEE56703316}"/>
                </a:ext>
              </a:extLst>
            </p:cNvPr>
            <p:cNvSpPr/>
            <p:nvPr/>
          </p:nvSpPr>
          <p:spPr>
            <a:xfrm>
              <a:off x="10500520" y="2596364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6224431-DFF1-4ABF-BCC5-E33EE3DB0E48}"/>
                </a:ext>
              </a:extLst>
            </p:cNvPr>
            <p:cNvSpPr/>
            <p:nvPr/>
          </p:nvSpPr>
          <p:spPr>
            <a:xfrm>
              <a:off x="10610057" y="2663039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435538A-024B-4D95-AAF1-45699806361C}"/>
                </a:ext>
              </a:extLst>
            </p:cNvPr>
            <p:cNvSpPr/>
            <p:nvPr/>
          </p:nvSpPr>
          <p:spPr>
            <a:xfrm>
              <a:off x="10657682" y="2753526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21A78D2-3245-4722-8836-724FBF8EBDC3}"/>
                </a:ext>
              </a:extLst>
            </p:cNvPr>
            <p:cNvSpPr/>
            <p:nvPr/>
          </p:nvSpPr>
          <p:spPr>
            <a:xfrm>
              <a:off x="10767219" y="2744001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D184978-4ED1-4F7A-8D86-2A8A64CF7F7D}"/>
                </a:ext>
              </a:extLst>
            </p:cNvPr>
            <p:cNvSpPr/>
            <p:nvPr/>
          </p:nvSpPr>
          <p:spPr>
            <a:xfrm>
              <a:off x="10562432" y="2784483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0737CC1-FD76-4CCC-89FA-2227DCA21D3B}"/>
                </a:ext>
              </a:extLst>
            </p:cNvPr>
            <p:cNvSpPr/>
            <p:nvPr/>
          </p:nvSpPr>
          <p:spPr>
            <a:xfrm>
              <a:off x="10452894" y="2744001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7B9D8F1-357A-43C8-A329-EE453F539266}"/>
                </a:ext>
              </a:extLst>
            </p:cNvPr>
            <p:cNvSpPr/>
            <p:nvPr/>
          </p:nvSpPr>
          <p:spPr>
            <a:xfrm>
              <a:off x="10329069" y="2710664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76017F67-0257-4C0F-B656-8E3AE36AD4B9}"/>
                </a:ext>
              </a:extLst>
            </p:cNvPr>
            <p:cNvSpPr/>
            <p:nvPr/>
          </p:nvSpPr>
          <p:spPr>
            <a:xfrm>
              <a:off x="10386219" y="2782101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18D29CF-7159-4037-8F97-CE42DBB1A57A}"/>
                </a:ext>
              </a:extLst>
            </p:cNvPr>
            <p:cNvSpPr/>
            <p:nvPr/>
          </p:nvSpPr>
          <p:spPr>
            <a:xfrm>
              <a:off x="10486232" y="2872589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BB498AF7-1FF4-48CE-97A7-11E418138B7F}"/>
                </a:ext>
              </a:extLst>
            </p:cNvPr>
            <p:cNvSpPr/>
            <p:nvPr/>
          </p:nvSpPr>
          <p:spPr>
            <a:xfrm>
              <a:off x="10612438" y="2872589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4315FBD-A06E-473D-99D7-E3559FA3E47B}"/>
                </a:ext>
              </a:extLst>
            </p:cNvPr>
            <p:cNvSpPr/>
            <p:nvPr/>
          </p:nvSpPr>
          <p:spPr>
            <a:xfrm>
              <a:off x="10705307" y="2846395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DD45308-F259-48D6-892E-C1AB5E9EE73D}"/>
                </a:ext>
              </a:extLst>
            </p:cNvPr>
            <p:cNvSpPr/>
            <p:nvPr/>
          </p:nvSpPr>
          <p:spPr>
            <a:xfrm>
              <a:off x="10552907" y="2984508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6DCF21A-B4CB-4B7A-A066-90A7C572C696}"/>
                </a:ext>
              </a:extLst>
            </p:cNvPr>
            <p:cNvSpPr/>
            <p:nvPr/>
          </p:nvSpPr>
          <p:spPr>
            <a:xfrm>
              <a:off x="10493375" y="3020226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B0874929-1A75-4824-8A1E-A111B4B9BF8F}"/>
                </a:ext>
              </a:extLst>
            </p:cNvPr>
            <p:cNvSpPr/>
            <p:nvPr/>
          </p:nvSpPr>
          <p:spPr>
            <a:xfrm>
              <a:off x="10612438" y="3084520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16F54854-A0AD-4958-AA18-171604681E78}"/>
                </a:ext>
              </a:extLst>
            </p:cNvPr>
            <p:cNvSpPr/>
            <p:nvPr/>
          </p:nvSpPr>
          <p:spPr>
            <a:xfrm>
              <a:off x="10538619" y="3215489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131BFDE1-3DD7-456B-9A53-E003295249C2}"/>
              </a:ext>
            </a:extLst>
          </p:cNvPr>
          <p:cNvCxnSpPr>
            <a:cxnSpLocks/>
          </p:cNvCxnSpPr>
          <p:nvPr/>
        </p:nvCxnSpPr>
        <p:spPr>
          <a:xfrm>
            <a:off x="1092193" y="2024063"/>
            <a:ext cx="0" cy="2414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2171CE9E-EF07-481F-9E31-A0C59203E5C8}"/>
              </a:ext>
            </a:extLst>
          </p:cNvPr>
          <p:cNvSpPr txBox="1"/>
          <p:nvPr/>
        </p:nvSpPr>
        <p:spPr>
          <a:xfrm>
            <a:off x="598639" y="1917617"/>
            <a:ext cx="475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F5C452DF-3687-414A-AC1B-AF932656E1DE}"/>
              </a:ext>
            </a:extLst>
          </p:cNvPr>
          <p:cNvCxnSpPr>
            <a:cxnSpLocks/>
          </p:cNvCxnSpPr>
          <p:nvPr/>
        </p:nvCxnSpPr>
        <p:spPr>
          <a:xfrm flipH="1">
            <a:off x="1018597" y="2030370"/>
            <a:ext cx="7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12FCDCF3-9DE3-49FA-8009-DE49A29AE1EC}"/>
              </a:ext>
            </a:extLst>
          </p:cNvPr>
          <p:cNvSpPr txBox="1"/>
          <p:nvPr/>
        </p:nvSpPr>
        <p:spPr>
          <a:xfrm>
            <a:off x="598639" y="3157139"/>
            <a:ext cx="475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F9D26468-67A5-4058-9252-0A35EB8C47B5}"/>
              </a:ext>
            </a:extLst>
          </p:cNvPr>
          <p:cNvCxnSpPr>
            <a:cxnSpLocks/>
          </p:cNvCxnSpPr>
          <p:nvPr/>
        </p:nvCxnSpPr>
        <p:spPr>
          <a:xfrm flipH="1">
            <a:off x="1018597" y="3270811"/>
            <a:ext cx="7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AB1F2A4C-0BDA-4148-A27E-2BAAABF2B545}"/>
              </a:ext>
            </a:extLst>
          </p:cNvPr>
          <p:cNvSpPr txBox="1"/>
          <p:nvPr/>
        </p:nvSpPr>
        <p:spPr>
          <a:xfrm>
            <a:off x="598639" y="3739144"/>
            <a:ext cx="475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1A4ED103-FCB0-4088-B3B7-DDB1EEFBC8F6}"/>
              </a:ext>
            </a:extLst>
          </p:cNvPr>
          <p:cNvCxnSpPr>
            <a:cxnSpLocks/>
          </p:cNvCxnSpPr>
          <p:nvPr/>
        </p:nvCxnSpPr>
        <p:spPr>
          <a:xfrm flipH="1">
            <a:off x="1018597" y="3852819"/>
            <a:ext cx="7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4C746462-DFC4-4D3D-A8A6-C44EAC21B4D0}"/>
              </a:ext>
            </a:extLst>
          </p:cNvPr>
          <p:cNvSpPr txBox="1"/>
          <p:nvPr/>
        </p:nvSpPr>
        <p:spPr>
          <a:xfrm>
            <a:off x="598639" y="4319255"/>
            <a:ext cx="475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7948AD58-40C8-4BBA-A5AC-FE2A0E5CF35C}"/>
              </a:ext>
            </a:extLst>
          </p:cNvPr>
          <p:cNvCxnSpPr>
            <a:cxnSpLocks/>
          </p:cNvCxnSpPr>
          <p:nvPr/>
        </p:nvCxnSpPr>
        <p:spPr>
          <a:xfrm flipH="1">
            <a:off x="1018597" y="4432928"/>
            <a:ext cx="7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9DBDD246-D2C6-44E8-8615-8C322C08F482}"/>
              </a:ext>
            </a:extLst>
          </p:cNvPr>
          <p:cNvSpPr txBox="1"/>
          <p:nvPr/>
        </p:nvSpPr>
        <p:spPr>
          <a:xfrm>
            <a:off x="598639" y="2520867"/>
            <a:ext cx="475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F366D04A-0D6C-4E44-BCAB-73B7F97BE1C9}"/>
              </a:ext>
            </a:extLst>
          </p:cNvPr>
          <p:cNvCxnSpPr>
            <a:cxnSpLocks/>
          </p:cNvCxnSpPr>
          <p:nvPr/>
        </p:nvCxnSpPr>
        <p:spPr>
          <a:xfrm flipH="1">
            <a:off x="1018597" y="2648511"/>
            <a:ext cx="7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7C1FE110-2409-434B-8E81-8FF7EBC89644}"/>
              </a:ext>
            </a:extLst>
          </p:cNvPr>
          <p:cNvGrpSpPr/>
          <p:nvPr/>
        </p:nvGrpSpPr>
        <p:grpSpPr>
          <a:xfrm>
            <a:off x="1265332" y="4602827"/>
            <a:ext cx="4729125" cy="75655"/>
            <a:chOff x="6446939" y="4421852"/>
            <a:chExt cx="4729125" cy="75655"/>
          </a:xfrm>
        </p:grpSpPr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E4FE2AB6-8F32-44D0-96CC-D5D567A18157}"/>
                </a:ext>
              </a:extLst>
            </p:cNvPr>
            <p:cNvCxnSpPr>
              <a:cxnSpLocks/>
            </p:cNvCxnSpPr>
            <p:nvPr/>
          </p:nvCxnSpPr>
          <p:spPr>
            <a:xfrm>
              <a:off x="7000978" y="4421852"/>
              <a:ext cx="0" cy="75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2FAFAC3E-C93A-4C79-89F8-3B6028253662}"/>
                </a:ext>
              </a:extLst>
            </p:cNvPr>
            <p:cNvCxnSpPr>
              <a:cxnSpLocks/>
            </p:cNvCxnSpPr>
            <p:nvPr/>
          </p:nvCxnSpPr>
          <p:spPr>
            <a:xfrm>
              <a:off x="8109053" y="4421852"/>
              <a:ext cx="0" cy="75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CDE212E7-FC3D-4E75-990E-51BD2CCD4835}"/>
                </a:ext>
              </a:extLst>
            </p:cNvPr>
            <p:cNvCxnSpPr>
              <a:cxnSpLocks/>
            </p:cNvCxnSpPr>
            <p:nvPr/>
          </p:nvCxnSpPr>
          <p:spPr>
            <a:xfrm>
              <a:off x="9439970" y="4421852"/>
              <a:ext cx="0" cy="75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EA41DD1-F93F-4183-A36A-BE44CE218962}"/>
                </a:ext>
              </a:extLst>
            </p:cNvPr>
            <p:cNvCxnSpPr>
              <a:cxnSpLocks/>
            </p:cNvCxnSpPr>
            <p:nvPr/>
          </p:nvCxnSpPr>
          <p:spPr>
            <a:xfrm>
              <a:off x="10558129" y="4421852"/>
              <a:ext cx="0" cy="75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D24DF87B-A823-40F1-A6E2-CC24547BE2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46939" y="4421852"/>
              <a:ext cx="47291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04CFC10B-9741-4964-B2F2-6693D798833C}"/>
              </a:ext>
            </a:extLst>
          </p:cNvPr>
          <p:cNvCxnSpPr/>
          <p:nvPr/>
        </p:nvCxnSpPr>
        <p:spPr>
          <a:xfrm>
            <a:off x="7218082" y="3795241"/>
            <a:ext cx="7329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 Placeholder 2">
            <a:extLst>
              <a:ext uri="{FF2B5EF4-FFF2-40B4-BE49-F238E27FC236}">
                <a16:creationId xmlns:a16="http://schemas.microsoft.com/office/drawing/2014/main" id="{9A6F1741-9CA7-4140-BF2D-B518E2F3AB1F}"/>
              </a:ext>
            </a:extLst>
          </p:cNvPr>
          <p:cNvSpPr txBox="1">
            <a:spLocks/>
          </p:cNvSpPr>
          <p:nvPr/>
        </p:nvSpPr>
        <p:spPr>
          <a:xfrm>
            <a:off x="6275388" y="1454275"/>
            <a:ext cx="5486311" cy="399951"/>
          </a:xfrm>
          <a:prstGeom prst="rect">
            <a:avLst/>
          </a:prstGeom>
          <a:solidFill>
            <a:srgbClr val="590995"/>
          </a:solidFill>
          <a:ln w="19050">
            <a:solidFill>
              <a:srgbClr val="590995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8580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IL-33 concentration increased with asthma severity</a:t>
            </a: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103A209E-3230-45D4-93F9-7B43B8FBF1C8}"/>
              </a:ext>
            </a:extLst>
          </p:cNvPr>
          <p:cNvSpPr txBox="1"/>
          <p:nvPr/>
        </p:nvSpPr>
        <p:spPr>
          <a:xfrm>
            <a:off x="6217243" y="1962150"/>
            <a:ext cx="369332" cy="26447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 IL-33 (pg/mL)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EB29659A-AE46-4EC7-BACB-97B193353A80}"/>
              </a:ext>
            </a:extLst>
          </p:cNvPr>
          <p:cNvSpPr txBox="1"/>
          <p:nvPr/>
        </p:nvSpPr>
        <p:spPr>
          <a:xfrm>
            <a:off x="6911885" y="4637207"/>
            <a:ext cx="1333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Healthy controls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39150408-1E00-4CC3-8565-9A2DF12B7FFF}"/>
              </a:ext>
            </a:extLst>
          </p:cNvPr>
          <p:cNvSpPr txBox="1"/>
          <p:nvPr/>
        </p:nvSpPr>
        <p:spPr>
          <a:xfrm>
            <a:off x="8059142" y="4637207"/>
            <a:ext cx="125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Mild asthma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(no ICS or OCS)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84EC026-DA62-4744-B9C8-D58EF37D72C2}"/>
              </a:ext>
            </a:extLst>
          </p:cNvPr>
          <p:cNvSpPr txBox="1"/>
          <p:nvPr/>
        </p:nvSpPr>
        <p:spPr>
          <a:xfrm>
            <a:off x="9216305" y="4637207"/>
            <a:ext cx="1614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8DC53E"/>
              </a:buClr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Mild-to-severe asthma requiring ICS</a:t>
            </a:r>
            <a:r>
              <a:rPr lang="en-US" sz="10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                             (no OCS)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75D51F10-01EA-429C-A904-07DC004E3481}"/>
              </a:ext>
            </a:extLst>
          </p:cNvPr>
          <p:cNvSpPr txBox="1"/>
          <p:nvPr/>
        </p:nvSpPr>
        <p:spPr>
          <a:xfrm>
            <a:off x="10436457" y="4637207"/>
            <a:ext cx="14251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ICS + OCS dependent 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asthma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74D6D327-D8A1-4B79-A7DD-CC08CF3FC0ED}"/>
              </a:ext>
            </a:extLst>
          </p:cNvPr>
          <p:cNvSpPr txBox="1"/>
          <p:nvPr/>
        </p:nvSpPr>
        <p:spPr>
          <a:xfrm>
            <a:off x="6911885" y="5127745"/>
            <a:ext cx="1333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8DC53E"/>
              </a:buClr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n=30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6654552-35F2-4997-9E8E-2CB467948EDA}"/>
              </a:ext>
            </a:extLst>
          </p:cNvPr>
          <p:cNvSpPr txBox="1"/>
          <p:nvPr/>
        </p:nvSpPr>
        <p:spPr>
          <a:xfrm>
            <a:off x="8021780" y="5127745"/>
            <a:ext cx="1333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8DC53E"/>
              </a:buClr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n=29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EF1B7869-DEC5-4138-9F66-F76514ABEB3E}"/>
              </a:ext>
            </a:extLst>
          </p:cNvPr>
          <p:cNvSpPr txBox="1"/>
          <p:nvPr/>
        </p:nvSpPr>
        <p:spPr>
          <a:xfrm>
            <a:off x="9373830" y="5127745"/>
            <a:ext cx="1333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8DC53E"/>
              </a:buClr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n=21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6A366F1C-1088-4A6B-8C07-14BCC8E2C46B}"/>
              </a:ext>
            </a:extLst>
          </p:cNvPr>
          <p:cNvSpPr txBox="1"/>
          <p:nvPr/>
        </p:nvSpPr>
        <p:spPr>
          <a:xfrm>
            <a:off x="10483725" y="5127745"/>
            <a:ext cx="1333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8DC53E"/>
              </a:buClr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n=20</a:t>
            </a:r>
          </a:p>
        </p:txBody>
      </p: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A2598DCF-537D-49A8-A4F6-D7B83DF333C1}"/>
              </a:ext>
            </a:extLst>
          </p:cNvPr>
          <p:cNvCxnSpPr>
            <a:cxnSpLocks/>
          </p:cNvCxnSpPr>
          <p:nvPr/>
        </p:nvCxnSpPr>
        <p:spPr>
          <a:xfrm>
            <a:off x="6855696" y="2024063"/>
            <a:ext cx="0" cy="2414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D3F72D3D-BDAA-4117-97EC-8F0F2930D47C}"/>
              </a:ext>
            </a:extLst>
          </p:cNvPr>
          <p:cNvSpPr txBox="1"/>
          <p:nvPr/>
        </p:nvSpPr>
        <p:spPr>
          <a:xfrm>
            <a:off x="6362142" y="1917617"/>
            <a:ext cx="475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D835D294-8635-40D8-93AF-4AD791185ADC}"/>
              </a:ext>
            </a:extLst>
          </p:cNvPr>
          <p:cNvCxnSpPr>
            <a:cxnSpLocks/>
          </p:cNvCxnSpPr>
          <p:nvPr/>
        </p:nvCxnSpPr>
        <p:spPr>
          <a:xfrm flipH="1">
            <a:off x="6785388" y="2030370"/>
            <a:ext cx="7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>
            <a:extLst>
              <a:ext uri="{FF2B5EF4-FFF2-40B4-BE49-F238E27FC236}">
                <a16:creationId xmlns:a16="http://schemas.microsoft.com/office/drawing/2014/main" id="{0344EE3A-A710-4827-9FFC-D91E63BAD4FB}"/>
              </a:ext>
            </a:extLst>
          </p:cNvPr>
          <p:cNvSpPr txBox="1"/>
          <p:nvPr/>
        </p:nvSpPr>
        <p:spPr>
          <a:xfrm>
            <a:off x="6362142" y="2747473"/>
            <a:ext cx="475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857DBB9-5980-456B-9B42-79E970B6E072}"/>
              </a:ext>
            </a:extLst>
          </p:cNvPr>
          <p:cNvCxnSpPr>
            <a:cxnSpLocks/>
          </p:cNvCxnSpPr>
          <p:nvPr/>
        </p:nvCxnSpPr>
        <p:spPr>
          <a:xfrm flipH="1">
            <a:off x="6785388" y="2861145"/>
            <a:ext cx="7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DC94BA47-5C22-4ED8-9443-771B4BAFE43C}"/>
              </a:ext>
            </a:extLst>
          </p:cNvPr>
          <p:cNvSpPr txBox="1"/>
          <p:nvPr/>
        </p:nvSpPr>
        <p:spPr>
          <a:xfrm>
            <a:off x="6362142" y="3510537"/>
            <a:ext cx="475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0E4F10E1-B70C-4004-BB66-81D35C3793EF}"/>
              </a:ext>
            </a:extLst>
          </p:cNvPr>
          <p:cNvCxnSpPr>
            <a:cxnSpLocks/>
          </p:cNvCxnSpPr>
          <p:nvPr/>
        </p:nvCxnSpPr>
        <p:spPr>
          <a:xfrm flipH="1">
            <a:off x="6785388" y="3624212"/>
            <a:ext cx="7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A89982CA-2CE1-4635-9577-DDD2E82AE6E6}"/>
              </a:ext>
            </a:extLst>
          </p:cNvPr>
          <p:cNvSpPr txBox="1"/>
          <p:nvPr/>
        </p:nvSpPr>
        <p:spPr>
          <a:xfrm>
            <a:off x="6362142" y="4319255"/>
            <a:ext cx="475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EB4F4661-B157-4E82-BB06-D9E2FACA3BB8}"/>
              </a:ext>
            </a:extLst>
          </p:cNvPr>
          <p:cNvCxnSpPr>
            <a:cxnSpLocks/>
          </p:cNvCxnSpPr>
          <p:nvPr/>
        </p:nvCxnSpPr>
        <p:spPr>
          <a:xfrm flipH="1">
            <a:off x="6785388" y="4432928"/>
            <a:ext cx="7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CFB13F63-95A2-4DF5-9AC6-DDFFFB085E90}"/>
              </a:ext>
            </a:extLst>
          </p:cNvPr>
          <p:cNvGrpSpPr/>
          <p:nvPr/>
        </p:nvGrpSpPr>
        <p:grpSpPr>
          <a:xfrm>
            <a:off x="7028835" y="4602827"/>
            <a:ext cx="4729125" cy="75655"/>
            <a:chOff x="6446939" y="4421852"/>
            <a:chExt cx="4729125" cy="75655"/>
          </a:xfrm>
        </p:grpSpPr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CCFA0A4-EE7F-4333-AFB5-8F083D861763}"/>
                </a:ext>
              </a:extLst>
            </p:cNvPr>
            <p:cNvCxnSpPr>
              <a:cxnSpLocks/>
            </p:cNvCxnSpPr>
            <p:nvPr/>
          </p:nvCxnSpPr>
          <p:spPr>
            <a:xfrm>
              <a:off x="7000978" y="4421852"/>
              <a:ext cx="0" cy="75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31545451-013F-46EF-9194-DD1981119F8A}"/>
                </a:ext>
              </a:extLst>
            </p:cNvPr>
            <p:cNvCxnSpPr>
              <a:cxnSpLocks/>
            </p:cNvCxnSpPr>
            <p:nvPr/>
          </p:nvCxnSpPr>
          <p:spPr>
            <a:xfrm>
              <a:off x="8109053" y="4421852"/>
              <a:ext cx="0" cy="75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37D15C81-AD4B-464F-8C12-41FBC87BC319}"/>
                </a:ext>
              </a:extLst>
            </p:cNvPr>
            <p:cNvCxnSpPr>
              <a:cxnSpLocks/>
            </p:cNvCxnSpPr>
            <p:nvPr/>
          </p:nvCxnSpPr>
          <p:spPr>
            <a:xfrm>
              <a:off x="9439970" y="4421852"/>
              <a:ext cx="0" cy="75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F7C66D2C-EA85-43CC-9F04-693C5A99EB48}"/>
                </a:ext>
              </a:extLst>
            </p:cNvPr>
            <p:cNvCxnSpPr>
              <a:cxnSpLocks/>
            </p:cNvCxnSpPr>
            <p:nvPr/>
          </p:nvCxnSpPr>
          <p:spPr>
            <a:xfrm>
              <a:off x="10558129" y="4421852"/>
              <a:ext cx="0" cy="75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2A8B1AA8-9463-481C-BD14-E108F159A6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46939" y="4421852"/>
              <a:ext cx="47291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8" name="Rectangle 247">
            <a:extLst>
              <a:ext uri="{FF2B5EF4-FFF2-40B4-BE49-F238E27FC236}">
                <a16:creationId xmlns:a16="http://schemas.microsoft.com/office/drawing/2014/main" id="{956E72A5-4258-4F71-B724-DEFF3542AA2A}"/>
              </a:ext>
            </a:extLst>
          </p:cNvPr>
          <p:cNvSpPr/>
          <p:nvPr/>
        </p:nvSpPr>
        <p:spPr>
          <a:xfrm>
            <a:off x="10074865" y="1938368"/>
            <a:ext cx="708307" cy="246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CE4A1AD9-E3C4-4333-92B9-F1792EBBB101}"/>
              </a:ext>
            </a:extLst>
          </p:cNvPr>
          <p:cNvSpPr txBox="1"/>
          <p:nvPr/>
        </p:nvSpPr>
        <p:spPr>
          <a:xfrm>
            <a:off x="9001047" y="2021942"/>
            <a:ext cx="853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P=0.0342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50ED48CA-8F0A-4688-9E45-9E83FFF2246E}"/>
              </a:ext>
            </a:extLst>
          </p:cNvPr>
          <p:cNvSpPr txBox="1"/>
          <p:nvPr/>
        </p:nvSpPr>
        <p:spPr>
          <a:xfrm>
            <a:off x="10202437" y="1864003"/>
            <a:ext cx="817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P=0.0393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995283EF-0886-43F7-ADEA-45B15061C52F}"/>
              </a:ext>
            </a:extLst>
          </p:cNvPr>
          <p:cNvSpPr txBox="1"/>
          <p:nvPr/>
        </p:nvSpPr>
        <p:spPr>
          <a:xfrm>
            <a:off x="7752001" y="2214681"/>
            <a:ext cx="7865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P=0.043</a:t>
            </a:r>
          </a:p>
        </p:txBody>
      </p: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FEC4071A-38C3-4B92-AD5B-3DFB9B5DAE88}"/>
              </a:ext>
            </a:extLst>
          </p:cNvPr>
          <p:cNvCxnSpPr/>
          <p:nvPr/>
        </p:nvCxnSpPr>
        <p:spPr>
          <a:xfrm>
            <a:off x="8320886" y="3446651"/>
            <a:ext cx="7329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2D3B23C0-0B0D-4540-AE8B-ECBA0E0AAC42}"/>
              </a:ext>
            </a:extLst>
          </p:cNvPr>
          <p:cNvCxnSpPr/>
          <p:nvPr/>
        </p:nvCxnSpPr>
        <p:spPr>
          <a:xfrm>
            <a:off x="9654415" y="3164168"/>
            <a:ext cx="7344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9CB1A886-2B69-4DA3-B97B-FC2C9F58A1DD}"/>
              </a:ext>
            </a:extLst>
          </p:cNvPr>
          <p:cNvCxnSpPr/>
          <p:nvPr/>
        </p:nvCxnSpPr>
        <p:spPr>
          <a:xfrm>
            <a:off x="10825990" y="3026139"/>
            <a:ext cx="7344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449F1061-CDBE-45A8-AAC8-1CB6F70979F3}"/>
              </a:ext>
            </a:extLst>
          </p:cNvPr>
          <p:cNvGrpSpPr/>
          <p:nvPr/>
        </p:nvGrpSpPr>
        <p:grpSpPr>
          <a:xfrm>
            <a:off x="7365934" y="3186461"/>
            <a:ext cx="437290" cy="687323"/>
            <a:chOff x="6731232" y="3005486"/>
            <a:chExt cx="437290" cy="687323"/>
          </a:xfrm>
        </p:grpSpPr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B928C413-A6F8-4862-AB89-634907B11E7C}"/>
                </a:ext>
              </a:extLst>
            </p:cNvPr>
            <p:cNvSpPr/>
            <p:nvPr/>
          </p:nvSpPr>
          <p:spPr>
            <a:xfrm>
              <a:off x="6826482" y="3005486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D82D051C-6EC2-4DA2-8B51-F80193557911}"/>
                </a:ext>
              </a:extLst>
            </p:cNvPr>
            <p:cNvSpPr/>
            <p:nvPr/>
          </p:nvSpPr>
          <p:spPr>
            <a:xfrm>
              <a:off x="6895538" y="3069780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D8C32CDB-5533-447F-AA0A-4326F6A9ED35}"/>
                </a:ext>
              </a:extLst>
            </p:cNvPr>
            <p:cNvSpPr/>
            <p:nvPr/>
          </p:nvSpPr>
          <p:spPr>
            <a:xfrm>
              <a:off x="6805051" y="3141217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AC1D57D5-B499-4DE8-8668-0886FD32BE8E}"/>
                </a:ext>
              </a:extLst>
            </p:cNvPr>
            <p:cNvSpPr/>
            <p:nvPr/>
          </p:nvSpPr>
          <p:spPr>
            <a:xfrm>
              <a:off x="6940782" y="3179317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3F1A2FEC-672A-456C-B641-5D009B99CCCC}"/>
                </a:ext>
              </a:extLst>
            </p:cNvPr>
            <p:cNvSpPr/>
            <p:nvPr/>
          </p:nvSpPr>
          <p:spPr>
            <a:xfrm>
              <a:off x="6878870" y="3248373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4357072D-4DF5-4633-8574-2745B1BA6D03}"/>
                </a:ext>
              </a:extLst>
            </p:cNvPr>
            <p:cNvSpPr/>
            <p:nvPr/>
          </p:nvSpPr>
          <p:spPr>
            <a:xfrm>
              <a:off x="6866963" y="3279330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18B2D8C7-6CA7-4C78-A08C-AB325B65D1A6}"/>
                </a:ext>
              </a:extLst>
            </p:cNvPr>
            <p:cNvSpPr/>
            <p:nvPr/>
          </p:nvSpPr>
          <p:spPr>
            <a:xfrm>
              <a:off x="6926495" y="3317430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D1566999-6C94-48D8-BE1B-4AD66F0C1D25}"/>
                </a:ext>
              </a:extLst>
            </p:cNvPr>
            <p:cNvSpPr/>
            <p:nvPr/>
          </p:nvSpPr>
          <p:spPr>
            <a:xfrm>
              <a:off x="6962213" y="3300761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3236E5E3-ACC9-4253-AABC-02AF2CCCCA77}"/>
                </a:ext>
              </a:extLst>
            </p:cNvPr>
            <p:cNvSpPr/>
            <p:nvPr/>
          </p:nvSpPr>
          <p:spPr>
            <a:xfrm>
              <a:off x="6833626" y="3453161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7DA70D98-C882-4CCF-B5F7-512FEA9F0938}"/>
                </a:ext>
              </a:extLst>
            </p:cNvPr>
            <p:cNvSpPr/>
            <p:nvPr/>
          </p:nvSpPr>
          <p:spPr>
            <a:xfrm>
              <a:off x="6862201" y="3412680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D2235412-FD32-41F9-BB71-0C7550BF6142}"/>
                </a:ext>
              </a:extLst>
            </p:cNvPr>
            <p:cNvSpPr/>
            <p:nvPr/>
          </p:nvSpPr>
          <p:spPr>
            <a:xfrm>
              <a:off x="6893157" y="3469830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6E2D3183-4D41-42F3-8A5D-4ACFCF873374}"/>
                </a:ext>
              </a:extLst>
            </p:cNvPr>
            <p:cNvSpPr/>
            <p:nvPr/>
          </p:nvSpPr>
          <p:spPr>
            <a:xfrm>
              <a:off x="6957451" y="3498405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9AAA0E35-A85A-4F7D-B961-227C4E9279D4}"/>
                </a:ext>
              </a:extLst>
            </p:cNvPr>
            <p:cNvSpPr/>
            <p:nvPr/>
          </p:nvSpPr>
          <p:spPr>
            <a:xfrm>
              <a:off x="7009838" y="3453161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2F68453D-6643-4149-B767-B8C271DC09DD}"/>
                </a:ext>
              </a:extLst>
            </p:cNvPr>
            <p:cNvSpPr/>
            <p:nvPr/>
          </p:nvSpPr>
          <p:spPr>
            <a:xfrm>
              <a:off x="6731232" y="3548411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1F05A077-09E5-4251-B00E-DA4F06663AF4}"/>
                </a:ext>
              </a:extLst>
            </p:cNvPr>
            <p:cNvSpPr/>
            <p:nvPr/>
          </p:nvSpPr>
          <p:spPr>
            <a:xfrm>
              <a:off x="6757426" y="3581748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00338A1E-A45F-4BFC-BD14-0786352CCBB8}"/>
                </a:ext>
              </a:extLst>
            </p:cNvPr>
            <p:cNvSpPr/>
            <p:nvPr/>
          </p:nvSpPr>
          <p:spPr>
            <a:xfrm>
              <a:off x="6790763" y="3581748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36B5FD0B-C03D-47D8-A92F-0B0AB98BD43F}"/>
                </a:ext>
              </a:extLst>
            </p:cNvPr>
            <p:cNvSpPr/>
            <p:nvPr/>
          </p:nvSpPr>
          <p:spPr>
            <a:xfrm>
              <a:off x="6824100" y="3581748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0A5F1651-4CAA-4FEA-97BE-9A9FF3AB3DB5}"/>
                </a:ext>
              </a:extLst>
            </p:cNvPr>
            <p:cNvSpPr/>
            <p:nvPr/>
          </p:nvSpPr>
          <p:spPr>
            <a:xfrm>
              <a:off x="6857437" y="3581748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90450255-735E-49DA-9B25-D98D9999FFE0}"/>
                </a:ext>
              </a:extLst>
            </p:cNvPr>
            <p:cNvSpPr/>
            <p:nvPr/>
          </p:nvSpPr>
          <p:spPr>
            <a:xfrm>
              <a:off x="6890774" y="3581748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EE06EB86-E2CB-45D4-8238-1AC2E4833ABC}"/>
                </a:ext>
              </a:extLst>
            </p:cNvPr>
            <p:cNvSpPr/>
            <p:nvPr/>
          </p:nvSpPr>
          <p:spPr>
            <a:xfrm>
              <a:off x="6924111" y="3581748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0E059E3C-2F5B-4481-B6E7-03EB18BB40CC}"/>
                </a:ext>
              </a:extLst>
            </p:cNvPr>
            <p:cNvSpPr/>
            <p:nvPr/>
          </p:nvSpPr>
          <p:spPr>
            <a:xfrm>
              <a:off x="7002692" y="3584129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1D3E71E1-0BB8-4206-BED2-EFDCB75935B4}"/>
                </a:ext>
              </a:extLst>
            </p:cNvPr>
            <p:cNvSpPr/>
            <p:nvPr/>
          </p:nvSpPr>
          <p:spPr>
            <a:xfrm>
              <a:off x="7019361" y="3605560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7342BBE6-7376-4D38-9980-6ACF519B9743}"/>
                </a:ext>
              </a:extLst>
            </p:cNvPr>
            <p:cNvSpPr/>
            <p:nvPr/>
          </p:nvSpPr>
          <p:spPr>
            <a:xfrm>
              <a:off x="7052698" y="3576985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24799C3B-C97A-4D24-B1E6-7C6F8DB65826}"/>
                </a:ext>
              </a:extLst>
            </p:cNvPr>
            <p:cNvSpPr/>
            <p:nvPr/>
          </p:nvSpPr>
          <p:spPr>
            <a:xfrm>
              <a:off x="7081273" y="3557935"/>
              <a:ext cx="87249" cy="872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84DE149-23CB-49DF-8BEC-AE09C99DD75A}"/>
              </a:ext>
            </a:extLst>
          </p:cNvPr>
          <p:cNvGrpSpPr/>
          <p:nvPr/>
        </p:nvGrpSpPr>
        <p:grpSpPr>
          <a:xfrm>
            <a:off x="8421608" y="2557045"/>
            <a:ext cx="528474" cy="1317932"/>
            <a:chOff x="7664650" y="2376070"/>
            <a:chExt cx="528474" cy="1317932"/>
          </a:xfrm>
        </p:grpSpPr>
        <p:sp>
          <p:nvSpPr>
            <p:cNvPr id="284" name="Isosceles Triangle 283">
              <a:extLst>
                <a:ext uri="{FF2B5EF4-FFF2-40B4-BE49-F238E27FC236}">
                  <a16:creationId xmlns:a16="http://schemas.microsoft.com/office/drawing/2014/main" id="{87843D12-4185-4F51-A4CA-5C935E1110C0}"/>
                </a:ext>
              </a:extLst>
            </p:cNvPr>
            <p:cNvSpPr/>
            <p:nvPr/>
          </p:nvSpPr>
          <p:spPr>
            <a:xfrm>
              <a:off x="7871819" y="2376070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85" name="Isosceles Triangle 284">
              <a:extLst>
                <a:ext uri="{FF2B5EF4-FFF2-40B4-BE49-F238E27FC236}">
                  <a16:creationId xmlns:a16="http://schemas.microsoft.com/office/drawing/2014/main" id="{2628DAB1-3163-47F5-ABA3-D5341F4AF52E}"/>
                </a:ext>
              </a:extLst>
            </p:cNvPr>
            <p:cNvSpPr/>
            <p:nvPr/>
          </p:nvSpPr>
          <p:spPr>
            <a:xfrm>
              <a:off x="7802762" y="2397501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86" name="Isosceles Triangle 285">
              <a:extLst>
                <a:ext uri="{FF2B5EF4-FFF2-40B4-BE49-F238E27FC236}">
                  <a16:creationId xmlns:a16="http://schemas.microsoft.com/office/drawing/2014/main" id="{926018BE-8B3F-4F7F-8F5D-EBE29E3B1912}"/>
                </a:ext>
              </a:extLst>
            </p:cNvPr>
            <p:cNvSpPr/>
            <p:nvPr/>
          </p:nvSpPr>
          <p:spPr>
            <a:xfrm>
              <a:off x="7798000" y="2495132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87" name="Isosceles Triangle 286">
              <a:extLst>
                <a:ext uri="{FF2B5EF4-FFF2-40B4-BE49-F238E27FC236}">
                  <a16:creationId xmlns:a16="http://schemas.microsoft.com/office/drawing/2014/main" id="{6BEE4F02-C67C-4FBB-9317-086C48499411}"/>
                </a:ext>
              </a:extLst>
            </p:cNvPr>
            <p:cNvSpPr/>
            <p:nvPr/>
          </p:nvSpPr>
          <p:spPr>
            <a:xfrm>
              <a:off x="7919444" y="2540376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88" name="Isosceles Triangle 287">
              <a:extLst>
                <a:ext uri="{FF2B5EF4-FFF2-40B4-BE49-F238E27FC236}">
                  <a16:creationId xmlns:a16="http://schemas.microsoft.com/office/drawing/2014/main" id="{4B5C7C46-DC96-4041-92A3-7B98838A0BE3}"/>
                </a:ext>
              </a:extLst>
            </p:cNvPr>
            <p:cNvSpPr/>
            <p:nvPr/>
          </p:nvSpPr>
          <p:spPr>
            <a:xfrm>
              <a:off x="7874200" y="2607051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89" name="Isosceles Triangle 288">
              <a:extLst>
                <a:ext uri="{FF2B5EF4-FFF2-40B4-BE49-F238E27FC236}">
                  <a16:creationId xmlns:a16="http://schemas.microsoft.com/office/drawing/2014/main" id="{BDA6872C-1CEB-46EC-9BB0-BAC56B04EEA2}"/>
                </a:ext>
              </a:extLst>
            </p:cNvPr>
            <p:cNvSpPr/>
            <p:nvPr/>
          </p:nvSpPr>
          <p:spPr>
            <a:xfrm>
              <a:off x="7798000" y="2676107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90" name="Isosceles Triangle 289">
              <a:extLst>
                <a:ext uri="{FF2B5EF4-FFF2-40B4-BE49-F238E27FC236}">
                  <a16:creationId xmlns:a16="http://schemas.microsoft.com/office/drawing/2014/main" id="{04FD8EFC-922E-4C95-A81A-CCFCAA752173}"/>
                </a:ext>
              </a:extLst>
            </p:cNvPr>
            <p:cNvSpPr/>
            <p:nvPr/>
          </p:nvSpPr>
          <p:spPr>
            <a:xfrm>
              <a:off x="7724181" y="2664201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91" name="Isosceles Triangle 290">
              <a:extLst>
                <a:ext uri="{FF2B5EF4-FFF2-40B4-BE49-F238E27FC236}">
                  <a16:creationId xmlns:a16="http://schemas.microsoft.com/office/drawing/2014/main" id="{8D4387F0-1202-4AE8-8A29-94982EC9A408}"/>
                </a:ext>
              </a:extLst>
            </p:cNvPr>
            <p:cNvSpPr/>
            <p:nvPr/>
          </p:nvSpPr>
          <p:spPr>
            <a:xfrm>
              <a:off x="7859912" y="2799932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92" name="Isosceles Triangle 291">
              <a:extLst>
                <a:ext uri="{FF2B5EF4-FFF2-40B4-BE49-F238E27FC236}">
                  <a16:creationId xmlns:a16="http://schemas.microsoft.com/office/drawing/2014/main" id="{A201A5AA-61F5-4AEB-9CF0-57901B51A2A5}"/>
                </a:ext>
              </a:extLst>
            </p:cNvPr>
            <p:cNvSpPr/>
            <p:nvPr/>
          </p:nvSpPr>
          <p:spPr>
            <a:xfrm>
              <a:off x="7831337" y="2957095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93" name="Isosceles Triangle 292">
              <a:extLst>
                <a:ext uri="{FF2B5EF4-FFF2-40B4-BE49-F238E27FC236}">
                  <a16:creationId xmlns:a16="http://schemas.microsoft.com/office/drawing/2014/main" id="{91CFB6BF-9161-45EF-A4A6-8D71547E2A0B}"/>
                </a:ext>
              </a:extLst>
            </p:cNvPr>
            <p:cNvSpPr/>
            <p:nvPr/>
          </p:nvSpPr>
          <p:spPr>
            <a:xfrm>
              <a:off x="7893250" y="3002339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94" name="Isosceles Triangle 293">
              <a:extLst>
                <a:ext uri="{FF2B5EF4-FFF2-40B4-BE49-F238E27FC236}">
                  <a16:creationId xmlns:a16="http://schemas.microsoft.com/office/drawing/2014/main" id="{83744707-8566-448A-B3D2-0C20A36CC52F}"/>
                </a:ext>
              </a:extLst>
            </p:cNvPr>
            <p:cNvSpPr/>
            <p:nvPr/>
          </p:nvSpPr>
          <p:spPr>
            <a:xfrm>
              <a:off x="7819432" y="3064251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95" name="Isosceles Triangle 294">
              <a:extLst>
                <a:ext uri="{FF2B5EF4-FFF2-40B4-BE49-F238E27FC236}">
                  <a16:creationId xmlns:a16="http://schemas.microsoft.com/office/drawing/2014/main" id="{67E3EB57-D011-4DE6-B70B-2F3165BA1001}"/>
                </a:ext>
              </a:extLst>
            </p:cNvPr>
            <p:cNvSpPr/>
            <p:nvPr/>
          </p:nvSpPr>
          <p:spPr>
            <a:xfrm>
              <a:off x="7728944" y="3042820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96" name="Isosceles Triangle 295">
              <a:extLst>
                <a:ext uri="{FF2B5EF4-FFF2-40B4-BE49-F238E27FC236}">
                  <a16:creationId xmlns:a16="http://schemas.microsoft.com/office/drawing/2014/main" id="{8096CE95-2DF8-4D4D-95AF-D47D997E30BF}"/>
                </a:ext>
              </a:extLst>
            </p:cNvPr>
            <p:cNvSpPr/>
            <p:nvPr/>
          </p:nvSpPr>
          <p:spPr>
            <a:xfrm>
              <a:off x="7731325" y="3142833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97" name="Isosceles Triangle 296">
              <a:extLst>
                <a:ext uri="{FF2B5EF4-FFF2-40B4-BE49-F238E27FC236}">
                  <a16:creationId xmlns:a16="http://schemas.microsoft.com/office/drawing/2014/main" id="{2C137EEE-73D6-4BA7-8AB0-8B2F1A0728CE}"/>
                </a:ext>
              </a:extLst>
            </p:cNvPr>
            <p:cNvSpPr/>
            <p:nvPr/>
          </p:nvSpPr>
          <p:spPr>
            <a:xfrm>
              <a:off x="7800382" y="3259514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98" name="Isosceles Triangle 297">
              <a:extLst>
                <a:ext uri="{FF2B5EF4-FFF2-40B4-BE49-F238E27FC236}">
                  <a16:creationId xmlns:a16="http://schemas.microsoft.com/office/drawing/2014/main" id="{407DC7F3-EDD8-494A-A188-43EFF15B5208}"/>
                </a:ext>
              </a:extLst>
            </p:cNvPr>
            <p:cNvSpPr/>
            <p:nvPr/>
          </p:nvSpPr>
          <p:spPr>
            <a:xfrm>
              <a:off x="7838482" y="3219033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99" name="Isosceles Triangle 298">
              <a:extLst>
                <a:ext uri="{FF2B5EF4-FFF2-40B4-BE49-F238E27FC236}">
                  <a16:creationId xmlns:a16="http://schemas.microsoft.com/office/drawing/2014/main" id="{46E3BA92-40B5-411F-9A6F-1317D977FFB2}"/>
                </a:ext>
              </a:extLst>
            </p:cNvPr>
            <p:cNvSpPr/>
            <p:nvPr/>
          </p:nvSpPr>
          <p:spPr>
            <a:xfrm>
              <a:off x="7926588" y="3183314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0" name="Isosceles Triangle 299">
              <a:extLst>
                <a:ext uri="{FF2B5EF4-FFF2-40B4-BE49-F238E27FC236}">
                  <a16:creationId xmlns:a16="http://schemas.microsoft.com/office/drawing/2014/main" id="{4C69B529-2FF8-40D5-853E-92C334DF207D}"/>
                </a:ext>
              </a:extLst>
            </p:cNvPr>
            <p:cNvSpPr/>
            <p:nvPr/>
          </p:nvSpPr>
          <p:spPr>
            <a:xfrm>
              <a:off x="7957544" y="3316664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1" name="Isosceles Triangle 300">
              <a:extLst>
                <a:ext uri="{FF2B5EF4-FFF2-40B4-BE49-F238E27FC236}">
                  <a16:creationId xmlns:a16="http://schemas.microsoft.com/office/drawing/2014/main" id="{CFBA71D6-2815-45AF-979D-86E47BC8A082}"/>
                </a:ext>
              </a:extLst>
            </p:cNvPr>
            <p:cNvSpPr/>
            <p:nvPr/>
          </p:nvSpPr>
          <p:spPr>
            <a:xfrm>
              <a:off x="7919444" y="3390483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2" name="Isosceles Triangle 301">
              <a:extLst>
                <a:ext uri="{FF2B5EF4-FFF2-40B4-BE49-F238E27FC236}">
                  <a16:creationId xmlns:a16="http://schemas.microsoft.com/office/drawing/2014/main" id="{8F96C69D-8F6B-4F82-9FAE-F3C5D1A7B56D}"/>
                </a:ext>
              </a:extLst>
            </p:cNvPr>
            <p:cNvSpPr/>
            <p:nvPr/>
          </p:nvSpPr>
          <p:spPr>
            <a:xfrm>
              <a:off x="7850388" y="3411914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3" name="Isosceles Triangle 302">
              <a:extLst>
                <a:ext uri="{FF2B5EF4-FFF2-40B4-BE49-F238E27FC236}">
                  <a16:creationId xmlns:a16="http://schemas.microsoft.com/office/drawing/2014/main" id="{87D594DF-DFC0-4D6A-A009-F76FC77717CE}"/>
                </a:ext>
              </a:extLst>
            </p:cNvPr>
            <p:cNvSpPr/>
            <p:nvPr/>
          </p:nvSpPr>
          <p:spPr>
            <a:xfrm>
              <a:off x="7848007" y="3523833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4" name="Isosceles Triangle 303">
              <a:extLst>
                <a:ext uri="{FF2B5EF4-FFF2-40B4-BE49-F238E27FC236}">
                  <a16:creationId xmlns:a16="http://schemas.microsoft.com/office/drawing/2014/main" id="{3D333B00-6E53-4422-8F75-5895FDE3A993}"/>
                </a:ext>
              </a:extLst>
            </p:cNvPr>
            <p:cNvSpPr/>
            <p:nvPr/>
          </p:nvSpPr>
          <p:spPr>
            <a:xfrm>
              <a:off x="7921825" y="3523833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5" name="Isosceles Triangle 304">
              <a:extLst>
                <a:ext uri="{FF2B5EF4-FFF2-40B4-BE49-F238E27FC236}">
                  <a16:creationId xmlns:a16="http://schemas.microsoft.com/office/drawing/2014/main" id="{A02FACC6-DF78-41FA-89C4-70F2EF1D9172}"/>
                </a:ext>
              </a:extLst>
            </p:cNvPr>
            <p:cNvSpPr/>
            <p:nvPr/>
          </p:nvSpPr>
          <p:spPr>
            <a:xfrm>
              <a:off x="7664650" y="3621465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6" name="Isosceles Triangle 305">
              <a:extLst>
                <a:ext uri="{FF2B5EF4-FFF2-40B4-BE49-F238E27FC236}">
                  <a16:creationId xmlns:a16="http://schemas.microsoft.com/office/drawing/2014/main" id="{1D62AE8D-15BE-40C8-A284-BC0047D44CF6}"/>
                </a:ext>
              </a:extLst>
            </p:cNvPr>
            <p:cNvSpPr/>
            <p:nvPr/>
          </p:nvSpPr>
          <p:spPr>
            <a:xfrm>
              <a:off x="7736088" y="3621465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7" name="Isosceles Triangle 306">
              <a:extLst>
                <a:ext uri="{FF2B5EF4-FFF2-40B4-BE49-F238E27FC236}">
                  <a16:creationId xmlns:a16="http://schemas.microsoft.com/office/drawing/2014/main" id="{31C4F153-E802-447E-9E07-5971BF7DD267}"/>
                </a:ext>
              </a:extLst>
            </p:cNvPr>
            <p:cNvSpPr/>
            <p:nvPr/>
          </p:nvSpPr>
          <p:spPr>
            <a:xfrm>
              <a:off x="7805144" y="3619083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8" name="Isosceles Triangle 307">
              <a:extLst>
                <a:ext uri="{FF2B5EF4-FFF2-40B4-BE49-F238E27FC236}">
                  <a16:creationId xmlns:a16="http://schemas.microsoft.com/office/drawing/2014/main" id="{9645CE7C-BA83-41BC-955C-96C74AFA74E1}"/>
                </a:ext>
              </a:extLst>
            </p:cNvPr>
            <p:cNvSpPr/>
            <p:nvPr/>
          </p:nvSpPr>
          <p:spPr>
            <a:xfrm>
              <a:off x="7855150" y="3619083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9" name="Isosceles Triangle 308">
              <a:extLst>
                <a:ext uri="{FF2B5EF4-FFF2-40B4-BE49-F238E27FC236}">
                  <a16:creationId xmlns:a16="http://schemas.microsoft.com/office/drawing/2014/main" id="{CE03BD85-11B2-4EEB-938C-89F11A49E83C}"/>
                </a:ext>
              </a:extLst>
            </p:cNvPr>
            <p:cNvSpPr/>
            <p:nvPr/>
          </p:nvSpPr>
          <p:spPr>
            <a:xfrm>
              <a:off x="7905156" y="3619083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10" name="Isosceles Triangle 309">
              <a:extLst>
                <a:ext uri="{FF2B5EF4-FFF2-40B4-BE49-F238E27FC236}">
                  <a16:creationId xmlns:a16="http://schemas.microsoft.com/office/drawing/2014/main" id="{9F12111A-AAF3-43EF-A3ED-8825494C71C7}"/>
                </a:ext>
              </a:extLst>
            </p:cNvPr>
            <p:cNvSpPr/>
            <p:nvPr/>
          </p:nvSpPr>
          <p:spPr>
            <a:xfrm>
              <a:off x="7982465" y="3619083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11" name="Isosceles Triangle 310">
              <a:extLst>
                <a:ext uri="{FF2B5EF4-FFF2-40B4-BE49-F238E27FC236}">
                  <a16:creationId xmlns:a16="http://schemas.microsoft.com/office/drawing/2014/main" id="{BD7D261E-8AE7-44BA-9B11-CFF6E3A1ADF0}"/>
                </a:ext>
              </a:extLst>
            </p:cNvPr>
            <p:cNvSpPr/>
            <p:nvPr/>
          </p:nvSpPr>
          <p:spPr>
            <a:xfrm>
              <a:off x="8044378" y="3619083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12" name="Isosceles Triangle 311">
              <a:extLst>
                <a:ext uri="{FF2B5EF4-FFF2-40B4-BE49-F238E27FC236}">
                  <a16:creationId xmlns:a16="http://schemas.microsoft.com/office/drawing/2014/main" id="{D7B88131-7E26-4B8F-886C-2D9B6906821C}"/>
                </a:ext>
              </a:extLst>
            </p:cNvPr>
            <p:cNvSpPr/>
            <p:nvPr/>
          </p:nvSpPr>
          <p:spPr>
            <a:xfrm>
              <a:off x="8115815" y="3619083"/>
              <a:ext cx="77309" cy="725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50B531C-342F-4D5C-86C8-1417598DDB2F}"/>
              </a:ext>
            </a:extLst>
          </p:cNvPr>
          <p:cNvGrpSpPr/>
          <p:nvPr/>
        </p:nvGrpSpPr>
        <p:grpSpPr>
          <a:xfrm>
            <a:off x="9776922" y="2484589"/>
            <a:ext cx="503735" cy="1291930"/>
            <a:chOff x="8791312" y="2303614"/>
            <a:chExt cx="503735" cy="1291930"/>
          </a:xfrm>
        </p:grpSpPr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573E9D1-AB18-46A2-AD4B-82611C525FB7}"/>
                </a:ext>
              </a:extLst>
            </p:cNvPr>
            <p:cNvSpPr/>
            <p:nvPr/>
          </p:nvSpPr>
          <p:spPr>
            <a:xfrm>
              <a:off x="9065155" y="2303614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4A420C76-2350-4E46-8602-59C7C30C206B}"/>
                </a:ext>
              </a:extLst>
            </p:cNvPr>
            <p:cNvSpPr/>
            <p:nvPr/>
          </p:nvSpPr>
          <p:spPr>
            <a:xfrm>
              <a:off x="8977049" y="2336952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6D615C7A-E226-42FE-A232-BDA97CF60007}"/>
                </a:ext>
              </a:extLst>
            </p:cNvPr>
            <p:cNvSpPr/>
            <p:nvPr/>
          </p:nvSpPr>
          <p:spPr>
            <a:xfrm>
              <a:off x="8981812" y="2529833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B7D1401E-41A4-4CE2-AED8-D7F7215943C1}"/>
                </a:ext>
              </a:extLst>
            </p:cNvPr>
            <p:cNvSpPr/>
            <p:nvPr/>
          </p:nvSpPr>
          <p:spPr>
            <a:xfrm>
              <a:off x="9065155" y="2532215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A3D2B9B-FD1F-4EE1-BF77-BF5FB6F7B041}"/>
                </a:ext>
              </a:extLst>
            </p:cNvPr>
            <p:cNvSpPr/>
            <p:nvPr/>
          </p:nvSpPr>
          <p:spPr>
            <a:xfrm>
              <a:off x="9065155" y="2656040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0997F2BC-0CB3-43C8-815B-62D47A3D5E2C}"/>
                </a:ext>
              </a:extLst>
            </p:cNvPr>
            <p:cNvSpPr/>
            <p:nvPr/>
          </p:nvSpPr>
          <p:spPr>
            <a:xfrm>
              <a:off x="9103255" y="2753671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E60671E8-B30B-4E06-8E22-6B46C238277E}"/>
                </a:ext>
              </a:extLst>
            </p:cNvPr>
            <p:cNvSpPr/>
            <p:nvPr/>
          </p:nvSpPr>
          <p:spPr>
            <a:xfrm>
              <a:off x="8984193" y="2753671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1DC9294B-3D8A-45D4-98EF-38383224E41F}"/>
                </a:ext>
              </a:extLst>
            </p:cNvPr>
            <p:cNvSpPr/>
            <p:nvPr/>
          </p:nvSpPr>
          <p:spPr>
            <a:xfrm>
              <a:off x="8922280" y="2801296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F8874BB8-B10D-4706-AA4E-4A33FFE3A633}"/>
                </a:ext>
              </a:extLst>
            </p:cNvPr>
            <p:cNvSpPr/>
            <p:nvPr/>
          </p:nvSpPr>
          <p:spPr>
            <a:xfrm>
              <a:off x="9024674" y="2856065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3B249B6F-1087-48A7-A5B3-42DDAD50F686}"/>
                </a:ext>
              </a:extLst>
            </p:cNvPr>
            <p:cNvSpPr/>
            <p:nvPr/>
          </p:nvSpPr>
          <p:spPr>
            <a:xfrm>
              <a:off x="8791312" y="2956077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449BF8B9-AB05-4D2E-A2ED-299FCEBCABBB}"/>
                </a:ext>
              </a:extLst>
            </p:cNvPr>
            <p:cNvSpPr/>
            <p:nvPr/>
          </p:nvSpPr>
          <p:spPr>
            <a:xfrm>
              <a:off x="8877037" y="2960840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4BEC11C1-C2AC-4386-843C-C0F612E1C06B}"/>
                </a:ext>
              </a:extLst>
            </p:cNvPr>
            <p:cNvSpPr/>
            <p:nvPr/>
          </p:nvSpPr>
          <p:spPr>
            <a:xfrm>
              <a:off x="8969905" y="3006084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B078563B-5FA3-4057-8F4B-6666691F665F}"/>
                </a:ext>
              </a:extLst>
            </p:cNvPr>
            <p:cNvSpPr/>
            <p:nvPr/>
          </p:nvSpPr>
          <p:spPr>
            <a:xfrm>
              <a:off x="8924662" y="3063234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89651031-00BB-4E4E-9EA1-82555ADDCCA7}"/>
                </a:ext>
              </a:extLst>
            </p:cNvPr>
            <p:cNvSpPr/>
            <p:nvPr/>
          </p:nvSpPr>
          <p:spPr>
            <a:xfrm>
              <a:off x="9041343" y="3125146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AA2B490E-14BA-4720-B7C6-A89D0C6E08AF}"/>
                </a:ext>
              </a:extLst>
            </p:cNvPr>
            <p:cNvSpPr/>
            <p:nvPr/>
          </p:nvSpPr>
          <p:spPr>
            <a:xfrm>
              <a:off x="9069918" y="2996559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AB1F1B7B-D7CA-4ED5-A698-0FD73810C3D9}"/>
                </a:ext>
              </a:extLst>
            </p:cNvPr>
            <p:cNvSpPr/>
            <p:nvPr/>
          </p:nvSpPr>
          <p:spPr>
            <a:xfrm>
              <a:off x="9136593" y="3037040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5154EF52-2043-411E-B18B-FA1FCBFBE0A0}"/>
                </a:ext>
              </a:extLst>
            </p:cNvPr>
            <p:cNvSpPr/>
            <p:nvPr/>
          </p:nvSpPr>
          <p:spPr>
            <a:xfrm>
              <a:off x="9136593" y="2946552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1059C6C8-17F3-47CC-9672-07A3DD4575F3}"/>
                </a:ext>
              </a:extLst>
            </p:cNvPr>
            <p:cNvSpPr/>
            <p:nvPr/>
          </p:nvSpPr>
          <p:spPr>
            <a:xfrm>
              <a:off x="9205649" y="2925121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00FEC8B3-8F17-4568-84B9-547F97C193ED}"/>
                </a:ext>
              </a:extLst>
            </p:cNvPr>
            <p:cNvSpPr/>
            <p:nvPr/>
          </p:nvSpPr>
          <p:spPr>
            <a:xfrm>
              <a:off x="8941330" y="3401371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7838AA7A-BB36-4939-9982-C1895D5E1418}"/>
                </a:ext>
              </a:extLst>
            </p:cNvPr>
            <p:cNvSpPr/>
            <p:nvPr/>
          </p:nvSpPr>
          <p:spPr>
            <a:xfrm>
              <a:off x="9065155" y="3506146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6DC15AF0-F915-497C-A99D-AC5E9DAE463C}"/>
                </a:ext>
              </a:extLst>
            </p:cNvPr>
            <p:cNvSpPr/>
            <p:nvPr/>
          </p:nvSpPr>
          <p:spPr>
            <a:xfrm>
              <a:off x="9138974" y="3444234"/>
              <a:ext cx="89398" cy="893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E331554E-A5F7-49B1-8CC8-EC587A987412}"/>
              </a:ext>
            </a:extLst>
          </p:cNvPr>
          <p:cNvGrpSpPr/>
          <p:nvPr/>
        </p:nvGrpSpPr>
        <p:grpSpPr>
          <a:xfrm>
            <a:off x="10941883" y="2526956"/>
            <a:ext cx="405431" cy="725963"/>
            <a:chOff x="9803873" y="2345981"/>
            <a:chExt cx="405431" cy="725963"/>
          </a:xfrm>
          <a:solidFill>
            <a:srgbClr val="29ABE2"/>
          </a:solidFill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308367A8-4C6D-4E62-9920-920CC97EC088}"/>
                </a:ext>
              </a:extLst>
            </p:cNvPr>
            <p:cNvSpPr/>
            <p:nvPr/>
          </p:nvSpPr>
          <p:spPr>
            <a:xfrm>
              <a:off x="9949129" y="2345981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E24D095A-96A0-459D-99C6-C926DE524745}"/>
                </a:ext>
              </a:extLst>
            </p:cNvPr>
            <p:cNvSpPr/>
            <p:nvPr/>
          </p:nvSpPr>
          <p:spPr>
            <a:xfrm>
              <a:off x="9803873" y="2474568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A2BD65DD-49A9-4CB6-BE19-121F0E8BBFF0}"/>
                </a:ext>
              </a:extLst>
            </p:cNvPr>
            <p:cNvSpPr/>
            <p:nvPr/>
          </p:nvSpPr>
          <p:spPr>
            <a:xfrm>
              <a:off x="9884835" y="2519812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FB65C890-CA1F-4698-B4A5-901DDA61DDC8}"/>
                </a:ext>
              </a:extLst>
            </p:cNvPr>
            <p:cNvSpPr/>
            <p:nvPr/>
          </p:nvSpPr>
          <p:spPr>
            <a:xfrm>
              <a:off x="9970560" y="2586487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97F19CF8-E508-4561-9215-7C107CCD5623}"/>
                </a:ext>
              </a:extLst>
            </p:cNvPr>
            <p:cNvSpPr/>
            <p:nvPr/>
          </p:nvSpPr>
          <p:spPr>
            <a:xfrm>
              <a:off x="9970560" y="2657925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F34287C-5A61-476A-8ADF-C5F5DF51CEEB}"/>
                </a:ext>
              </a:extLst>
            </p:cNvPr>
            <p:cNvSpPr/>
            <p:nvPr/>
          </p:nvSpPr>
          <p:spPr>
            <a:xfrm>
              <a:off x="10034854" y="2557912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31321906-DCC9-4B21-8FB0-CC6FD5701A8B}"/>
                </a:ext>
              </a:extLst>
            </p:cNvPr>
            <p:cNvSpPr/>
            <p:nvPr/>
          </p:nvSpPr>
          <p:spPr>
            <a:xfrm>
              <a:off x="10130104" y="2491237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5C328426-B33D-4ACF-8014-124980F84AD2}"/>
                </a:ext>
              </a:extLst>
            </p:cNvPr>
            <p:cNvSpPr/>
            <p:nvPr/>
          </p:nvSpPr>
          <p:spPr>
            <a:xfrm>
              <a:off x="10111054" y="2696025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7B8D796C-FC7C-4EFF-AE53-A6ED954CEC39}"/>
                </a:ext>
              </a:extLst>
            </p:cNvPr>
            <p:cNvSpPr/>
            <p:nvPr/>
          </p:nvSpPr>
          <p:spPr>
            <a:xfrm>
              <a:off x="10020567" y="2772225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7151DBC7-A842-42B1-A524-828E1914A02A}"/>
                </a:ext>
              </a:extLst>
            </p:cNvPr>
            <p:cNvSpPr/>
            <p:nvPr/>
          </p:nvSpPr>
          <p:spPr>
            <a:xfrm>
              <a:off x="10099148" y="2819850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B1D828A-10E4-4735-9BD3-2BBD4DC9B149}"/>
                </a:ext>
              </a:extLst>
            </p:cNvPr>
            <p:cNvSpPr/>
            <p:nvPr/>
          </p:nvSpPr>
          <p:spPr>
            <a:xfrm>
              <a:off x="10125342" y="2903194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ADCF61A7-8743-4B4A-96B3-3DDD2ADF9313}"/>
                </a:ext>
              </a:extLst>
            </p:cNvPr>
            <p:cNvSpPr/>
            <p:nvPr/>
          </p:nvSpPr>
          <p:spPr>
            <a:xfrm>
              <a:off x="10058667" y="2953200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600C557A-0E98-4918-8231-111562BA4CFB}"/>
                </a:ext>
              </a:extLst>
            </p:cNvPr>
            <p:cNvSpPr/>
            <p:nvPr/>
          </p:nvSpPr>
          <p:spPr>
            <a:xfrm>
              <a:off x="9991992" y="2984156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01C0245B-820D-4EA4-9CD2-49894D3CB2E7}"/>
                </a:ext>
              </a:extLst>
            </p:cNvPr>
            <p:cNvSpPr/>
            <p:nvPr/>
          </p:nvSpPr>
          <p:spPr>
            <a:xfrm>
              <a:off x="10013423" y="2896050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A265B99C-39D9-4252-8F7F-D84606872FDA}"/>
                </a:ext>
              </a:extLst>
            </p:cNvPr>
            <p:cNvSpPr/>
            <p:nvPr/>
          </p:nvSpPr>
          <p:spPr>
            <a:xfrm>
              <a:off x="9937223" y="2877000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2C25A4D9-2902-4577-8750-DED73DAA0394}"/>
                </a:ext>
              </a:extLst>
            </p:cNvPr>
            <p:cNvSpPr/>
            <p:nvPr/>
          </p:nvSpPr>
          <p:spPr>
            <a:xfrm>
              <a:off x="9906267" y="2941294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FB9AA99E-6110-44F2-A39A-CBD415145766}"/>
                </a:ext>
              </a:extLst>
            </p:cNvPr>
            <p:cNvSpPr/>
            <p:nvPr/>
          </p:nvSpPr>
          <p:spPr>
            <a:xfrm>
              <a:off x="9822923" y="2898431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3EC65220-2B0B-44D2-9205-AE21E39B4D43}"/>
                </a:ext>
              </a:extLst>
            </p:cNvPr>
            <p:cNvSpPr/>
            <p:nvPr/>
          </p:nvSpPr>
          <p:spPr>
            <a:xfrm>
              <a:off x="9858642" y="2831756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C82091B-9EFA-4E3E-93CA-04CFFE4F866D}"/>
                </a:ext>
              </a:extLst>
            </p:cNvPr>
            <p:cNvSpPr/>
            <p:nvPr/>
          </p:nvSpPr>
          <p:spPr>
            <a:xfrm>
              <a:off x="9894360" y="2810325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EE03271-4877-4BD9-88BF-DFF55235C257}"/>
                </a:ext>
              </a:extLst>
            </p:cNvPr>
            <p:cNvSpPr/>
            <p:nvPr/>
          </p:nvSpPr>
          <p:spPr>
            <a:xfrm>
              <a:off x="9830067" y="2760319"/>
              <a:ext cx="79200" cy="87788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 w="3175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B38336-B974-4181-9465-4FF1D9279895}"/>
              </a:ext>
            </a:extLst>
          </p:cNvPr>
          <p:cNvGrpSpPr/>
          <p:nvPr/>
        </p:nvGrpSpPr>
        <p:grpSpPr>
          <a:xfrm>
            <a:off x="1810252" y="2452688"/>
            <a:ext cx="1147260" cy="90487"/>
            <a:chOff x="1810252" y="2271713"/>
            <a:chExt cx="1147260" cy="90487"/>
          </a:xfrm>
        </p:grpSpPr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087777B9-7D28-46B9-87DA-F55180097D6E}"/>
                </a:ext>
              </a:extLst>
            </p:cNvPr>
            <p:cNvCxnSpPr>
              <a:cxnSpLocks/>
            </p:cNvCxnSpPr>
            <p:nvPr/>
          </p:nvCxnSpPr>
          <p:spPr>
            <a:xfrm>
              <a:off x="1810252" y="2278646"/>
              <a:ext cx="1143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F03A369-A92B-4F91-B233-055862EB3B1A}"/>
                </a:ext>
              </a:extLst>
            </p:cNvPr>
            <p:cNvCxnSpPr/>
            <p:nvPr/>
          </p:nvCxnSpPr>
          <p:spPr>
            <a:xfrm>
              <a:off x="1819275" y="2281238"/>
              <a:ext cx="0" cy="809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DF36EF10-E0AE-457A-A29C-AFCBECAC1669}"/>
                </a:ext>
              </a:extLst>
            </p:cNvPr>
            <p:cNvCxnSpPr/>
            <p:nvPr/>
          </p:nvCxnSpPr>
          <p:spPr>
            <a:xfrm>
              <a:off x="2957512" y="2271713"/>
              <a:ext cx="0" cy="809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26C88C-777C-4FD1-A08F-B91A0F7CD742}"/>
              </a:ext>
            </a:extLst>
          </p:cNvPr>
          <p:cNvGrpSpPr/>
          <p:nvPr/>
        </p:nvGrpSpPr>
        <p:grpSpPr>
          <a:xfrm>
            <a:off x="2935196" y="2319338"/>
            <a:ext cx="1276350" cy="80962"/>
            <a:chOff x="2935196" y="2138363"/>
            <a:chExt cx="1276350" cy="80962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C2525F6-4B88-480B-8435-CEA6F7C36037}"/>
                </a:ext>
              </a:extLst>
            </p:cNvPr>
            <p:cNvCxnSpPr>
              <a:cxnSpLocks/>
            </p:cNvCxnSpPr>
            <p:nvPr/>
          </p:nvCxnSpPr>
          <p:spPr>
            <a:xfrm>
              <a:off x="2935196" y="2138363"/>
              <a:ext cx="1276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553AEC2E-4CE2-4CA7-83B2-B4BCDF3E9713}"/>
                </a:ext>
              </a:extLst>
            </p:cNvPr>
            <p:cNvCxnSpPr/>
            <p:nvPr/>
          </p:nvCxnSpPr>
          <p:spPr>
            <a:xfrm>
              <a:off x="2938462" y="2138363"/>
              <a:ext cx="0" cy="809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47DF22AA-F23F-45BE-8603-89EF36E6BB80}"/>
                </a:ext>
              </a:extLst>
            </p:cNvPr>
            <p:cNvCxnSpPr/>
            <p:nvPr/>
          </p:nvCxnSpPr>
          <p:spPr>
            <a:xfrm>
              <a:off x="4205288" y="2138363"/>
              <a:ext cx="0" cy="809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8FF6BB-F3BC-405F-B936-085042571B5C}"/>
              </a:ext>
            </a:extLst>
          </p:cNvPr>
          <p:cNvGrpSpPr/>
          <p:nvPr/>
        </p:nvGrpSpPr>
        <p:grpSpPr>
          <a:xfrm>
            <a:off x="4281195" y="2233613"/>
            <a:ext cx="1143293" cy="85724"/>
            <a:chOff x="4281195" y="2052638"/>
            <a:chExt cx="1143293" cy="85724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9F86A85C-8388-4E3B-9B61-F7233FD78FFF}"/>
                </a:ext>
              </a:extLst>
            </p:cNvPr>
            <p:cNvCxnSpPr>
              <a:cxnSpLocks/>
            </p:cNvCxnSpPr>
            <p:nvPr/>
          </p:nvCxnSpPr>
          <p:spPr>
            <a:xfrm>
              <a:off x="4281195" y="2055663"/>
              <a:ext cx="11432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9173FC8D-AD59-4632-9B23-9971CD5C8369}"/>
                </a:ext>
              </a:extLst>
            </p:cNvPr>
            <p:cNvCxnSpPr/>
            <p:nvPr/>
          </p:nvCxnSpPr>
          <p:spPr>
            <a:xfrm>
              <a:off x="4286250" y="2057400"/>
              <a:ext cx="0" cy="809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F6F74A9C-DA50-40E4-99E2-E82CBBBF896E}"/>
                </a:ext>
              </a:extLst>
            </p:cNvPr>
            <p:cNvCxnSpPr/>
            <p:nvPr/>
          </p:nvCxnSpPr>
          <p:spPr>
            <a:xfrm>
              <a:off x="5424487" y="2052638"/>
              <a:ext cx="0" cy="809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C4C5B5BA-5279-4356-8EA5-96CB9C641809}"/>
              </a:ext>
            </a:extLst>
          </p:cNvPr>
          <p:cNvGrpSpPr/>
          <p:nvPr/>
        </p:nvGrpSpPr>
        <p:grpSpPr>
          <a:xfrm>
            <a:off x="7514932" y="2414587"/>
            <a:ext cx="1143293" cy="85724"/>
            <a:chOff x="4281195" y="2052638"/>
            <a:chExt cx="1143293" cy="85724"/>
          </a:xfrm>
        </p:grpSpPr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9411DB55-B233-44C6-91F1-CC9503D8AA06}"/>
                </a:ext>
              </a:extLst>
            </p:cNvPr>
            <p:cNvCxnSpPr>
              <a:cxnSpLocks/>
            </p:cNvCxnSpPr>
            <p:nvPr/>
          </p:nvCxnSpPr>
          <p:spPr>
            <a:xfrm>
              <a:off x="4281195" y="2055663"/>
              <a:ext cx="11432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9DEE9844-DEB7-4FA2-9E27-5F2F7C473F91}"/>
                </a:ext>
              </a:extLst>
            </p:cNvPr>
            <p:cNvCxnSpPr/>
            <p:nvPr/>
          </p:nvCxnSpPr>
          <p:spPr>
            <a:xfrm>
              <a:off x="4286250" y="2057400"/>
              <a:ext cx="0" cy="809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91D075D7-7C2D-4B25-A6E1-48B5CF1F20A0}"/>
                </a:ext>
              </a:extLst>
            </p:cNvPr>
            <p:cNvCxnSpPr/>
            <p:nvPr/>
          </p:nvCxnSpPr>
          <p:spPr>
            <a:xfrm>
              <a:off x="5424487" y="2052638"/>
              <a:ext cx="0" cy="809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B6C91917-AFBD-4671-A4DD-D2186920034E}"/>
              </a:ext>
            </a:extLst>
          </p:cNvPr>
          <p:cNvGrpSpPr/>
          <p:nvPr/>
        </p:nvGrpSpPr>
        <p:grpSpPr>
          <a:xfrm>
            <a:off x="8657932" y="2238373"/>
            <a:ext cx="1386181" cy="114300"/>
            <a:chOff x="4281195" y="2052638"/>
            <a:chExt cx="1143293" cy="85724"/>
          </a:xfrm>
        </p:grpSpPr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2287D2B7-1D32-4611-92B1-8EA6945011E6}"/>
                </a:ext>
              </a:extLst>
            </p:cNvPr>
            <p:cNvCxnSpPr>
              <a:cxnSpLocks/>
            </p:cNvCxnSpPr>
            <p:nvPr/>
          </p:nvCxnSpPr>
          <p:spPr>
            <a:xfrm>
              <a:off x="4281195" y="2055663"/>
              <a:ext cx="11432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CFD44610-BEAD-4AD5-9266-83C79AE1FDF6}"/>
                </a:ext>
              </a:extLst>
            </p:cNvPr>
            <p:cNvCxnSpPr/>
            <p:nvPr/>
          </p:nvCxnSpPr>
          <p:spPr>
            <a:xfrm>
              <a:off x="4286250" y="2057400"/>
              <a:ext cx="0" cy="809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6DB0378D-0968-46C2-9C9B-F736F4B92EC9}"/>
                </a:ext>
              </a:extLst>
            </p:cNvPr>
            <p:cNvCxnSpPr/>
            <p:nvPr/>
          </p:nvCxnSpPr>
          <p:spPr>
            <a:xfrm>
              <a:off x="5424487" y="2052638"/>
              <a:ext cx="0" cy="809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9A5FCFEF-0C28-425C-BDEC-D892FBACF5B0}"/>
              </a:ext>
            </a:extLst>
          </p:cNvPr>
          <p:cNvGrpSpPr/>
          <p:nvPr/>
        </p:nvGrpSpPr>
        <p:grpSpPr>
          <a:xfrm>
            <a:off x="10048582" y="2090737"/>
            <a:ext cx="1143293" cy="85724"/>
            <a:chOff x="4281195" y="2052638"/>
            <a:chExt cx="1143293" cy="85724"/>
          </a:xfrm>
        </p:grpSpPr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68B0B76C-F990-4605-B979-B45E936D15D8}"/>
                </a:ext>
              </a:extLst>
            </p:cNvPr>
            <p:cNvCxnSpPr>
              <a:cxnSpLocks/>
            </p:cNvCxnSpPr>
            <p:nvPr/>
          </p:nvCxnSpPr>
          <p:spPr>
            <a:xfrm>
              <a:off x="4281195" y="2055663"/>
              <a:ext cx="11432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D20E21BA-A975-41A1-9C72-F8E6A5001E7C}"/>
                </a:ext>
              </a:extLst>
            </p:cNvPr>
            <p:cNvCxnSpPr/>
            <p:nvPr/>
          </p:nvCxnSpPr>
          <p:spPr>
            <a:xfrm>
              <a:off x="4286250" y="2057400"/>
              <a:ext cx="0" cy="809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15B24F8F-18DA-4BF2-B29D-2869244E922A}"/>
                </a:ext>
              </a:extLst>
            </p:cNvPr>
            <p:cNvCxnSpPr/>
            <p:nvPr/>
          </p:nvCxnSpPr>
          <p:spPr>
            <a:xfrm>
              <a:off x="5424487" y="2052638"/>
              <a:ext cx="0" cy="809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57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FF735-23FD-4235-B822-140111BC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epithelial cytokine expression correlates with reduced </a:t>
            </a:r>
            <a:br>
              <a:rPr lang="en-US"/>
            </a:br>
            <a:r>
              <a:rPr lang="en-US"/>
              <a:t>lung function in patients with asthma</a:t>
            </a:r>
            <a:r>
              <a:rPr lang="en-US" baseline="30000"/>
              <a:t>1</a:t>
            </a:r>
            <a:endParaRPr lang="en-GB" baseline="300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44141-CECA-4E86-A4F6-9BC6397A36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656665"/>
                </a:solidFill>
                <a:latin typeface="Calibri"/>
              </a:rPr>
              <a:t>Figures adapted from Li Y, et al. J Immunol 2018;200:2253–2262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656665"/>
                </a:solidFill>
                <a:latin typeface="Calibri"/>
              </a:rPr>
              <a:t>BALF was used to measure the concentrations of TSLP and IL-33. Spearman rank-order method with correction for tied values was used to obtain correlation coefficients</a:t>
            </a:r>
          </a:p>
          <a:p>
            <a:r>
              <a:rPr lang="en-US" dirty="0">
                <a:solidFill>
                  <a:srgbClr val="656665"/>
                </a:solidFill>
                <a:latin typeface="Calibri"/>
              </a:rPr>
              <a:t>*Spearman rank-order correlation coefficient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656665"/>
                </a:solidFill>
                <a:latin typeface="Calibri"/>
              </a:rPr>
              <a:t>BALF, bronchoalveolar lavage fluid; FEV</a:t>
            </a:r>
            <a:r>
              <a:rPr lang="en-US" baseline="-25000" dirty="0">
                <a:solidFill>
                  <a:srgbClr val="656665"/>
                </a:solidFill>
                <a:latin typeface="Calibri"/>
              </a:rPr>
              <a:t>1</a:t>
            </a:r>
            <a:r>
              <a:rPr lang="en-US" dirty="0">
                <a:solidFill>
                  <a:srgbClr val="656665"/>
                </a:solidFill>
                <a:latin typeface="Calibri"/>
              </a:rPr>
              <a:t>, forced expiratory volume in 1 second; </a:t>
            </a:r>
            <a:r>
              <a:rPr lang="en-GB" dirty="0">
                <a:solidFill>
                  <a:srgbClr val="656665"/>
                </a:solidFill>
                <a:latin typeface="Calibri"/>
              </a:rPr>
              <a:t>IL, interleukin</a:t>
            </a:r>
            <a:r>
              <a:rPr lang="en-US" dirty="0">
                <a:solidFill>
                  <a:srgbClr val="656665"/>
                </a:solidFill>
                <a:latin typeface="Calibri"/>
              </a:rPr>
              <a:t>; TSLP, thymic stromal lymphopoietin </a:t>
            </a:r>
            <a:br>
              <a:rPr lang="en-US" dirty="0">
                <a:solidFill>
                  <a:srgbClr val="656665"/>
                </a:solidFill>
                <a:latin typeface="Calibri"/>
              </a:rPr>
            </a:br>
            <a:r>
              <a:rPr lang="en-US" dirty="0">
                <a:solidFill>
                  <a:srgbClr val="656665"/>
                </a:solidFill>
                <a:latin typeface="Calibri"/>
              </a:rPr>
              <a:t>1. Li Y, et al. J Immunol 2018;200:2253–2262</a:t>
            </a:r>
            <a:endParaRPr lang="en-GB" dirty="0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A2089483-DA7A-40A7-B39E-9D6EDE839C1B}"/>
              </a:ext>
            </a:extLst>
          </p:cNvPr>
          <p:cNvSpPr txBox="1">
            <a:spLocks/>
          </p:cNvSpPr>
          <p:nvPr/>
        </p:nvSpPr>
        <p:spPr>
          <a:xfrm>
            <a:off x="456034" y="1454275"/>
            <a:ext cx="5641200" cy="399951"/>
          </a:xfrm>
          <a:prstGeom prst="rect">
            <a:avLst/>
          </a:prstGeom>
          <a:solidFill>
            <a:srgbClr val="590995"/>
          </a:solidFill>
          <a:ln w="19050">
            <a:solidFill>
              <a:srgbClr val="590995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8580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TSLP expression correlated with reduced FEV</a:t>
            </a:r>
            <a:r>
              <a:rPr lang="en-US" sz="16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baseline="3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4" name="Rectangle 4">
            <a:extLst>
              <a:ext uri="{FF2B5EF4-FFF2-40B4-BE49-F238E27FC236}">
                <a16:creationId xmlns:a16="http://schemas.microsoft.com/office/drawing/2014/main" id="{CB7EA993-A9DF-4A17-8F93-B9202D80C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189" y="2145124"/>
            <a:ext cx="370323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patients with asthma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(n=70)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E9609A2-6550-441D-AC56-EAA6293A59BB}"/>
              </a:ext>
            </a:extLst>
          </p:cNvPr>
          <p:cNvSpPr txBox="1"/>
          <p:nvPr/>
        </p:nvSpPr>
        <p:spPr>
          <a:xfrm>
            <a:off x="1367512" y="5233585"/>
            <a:ext cx="4537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TSLP (pg/mL)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6398B740-9B58-4F44-A354-9652FBA4C5D1}"/>
              </a:ext>
            </a:extLst>
          </p:cNvPr>
          <p:cNvSpPr txBox="1"/>
          <p:nvPr/>
        </p:nvSpPr>
        <p:spPr>
          <a:xfrm>
            <a:off x="433711" y="2210845"/>
            <a:ext cx="400110" cy="24552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FEV</a:t>
            </a:r>
            <a:r>
              <a:rPr kumimoji="0" lang="en-US" sz="1400" b="1" i="0" u="none" strike="noStrike" kern="1200" cap="none" spc="0" normalizeH="0" baseline="-2500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(%)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2E58A50B-59C8-4FE2-828D-C7DB929AFC90}"/>
              </a:ext>
            </a:extLst>
          </p:cNvPr>
          <p:cNvSpPr txBox="1"/>
          <p:nvPr/>
        </p:nvSpPr>
        <p:spPr>
          <a:xfrm>
            <a:off x="0" y="2086421"/>
            <a:ext cx="1092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150 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7B7963AB-3D9B-4803-820E-AABE014B158D}"/>
              </a:ext>
            </a:extLst>
          </p:cNvPr>
          <p:cNvSpPr txBox="1"/>
          <p:nvPr/>
        </p:nvSpPr>
        <p:spPr>
          <a:xfrm>
            <a:off x="0" y="2702213"/>
            <a:ext cx="1092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120 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1C86FC9A-C972-40D6-99E1-5DCAC91D6B23}"/>
              </a:ext>
            </a:extLst>
          </p:cNvPr>
          <p:cNvSpPr txBox="1"/>
          <p:nvPr/>
        </p:nvSpPr>
        <p:spPr>
          <a:xfrm>
            <a:off x="0" y="3318005"/>
            <a:ext cx="1092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90 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37E6657-4D9E-491A-92BE-0934A37607B9}"/>
              </a:ext>
            </a:extLst>
          </p:cNvPr>
          <p:cNvSpPr txBox="1"/>
          <p:nvPr/>
        </p:nvSpPr>
        <p:spPr>
          <a:xfrm>
            <a:off x="0" y="3926423"/>
            <a:ext cx="1092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60 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C815C13-1A9A-4608-A300-E8632738F0BB}"/>
              </a:ext>
            </a:extLst>
          </p:cNvPr>
          <p:cNvSpPr txBox="1"/>
          <p:nvPr/>
        </p:nvSpPr>
        <p:spPr>
          <a:xfrm>
            <a:off x="0" y="4542216"/>
            <a:ext cx="1092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30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90A2F75-B0D3-43F3-9B7D-7AFC6FECE67C}"/>
              </a:ext>
            </a:extLst>
          </p:cNvPr>
          <p:cNvCxnSpPr>
            <a:cxnSpLocks/>
          </p:cNvCxnSpPr>
          <p:nvPr/>
        </p:nvCxnSpPr>
        <p:spPr>
          <a:xfrm rot="5400000">
            <a:off x="-123592" y="3438587"/>
            <a:ext cx="24661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76AB0B3-F35A-4876-ABC2-EE5F281D3127}"/>
              </a:ext>
            </a:extLst>
          </p:cNvPr>
          <p:cNvSpPr/>
          <p:nvPr/>
        </p:nvSpPr>
        <p:spPr>
          <a:xfrm>
            <a:off x="5148326" y="2411245"/>
            <a:ext cx="1058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DC53E"/>
              </a:buClr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r=−0.565*</a:t>
            </a:r>
          </a:p>
          <a:p>
            <a:pPr lvl="0" algn="ctr">
              <a:buClr>
                <a:srgbClr val="8DC53E"/>
              </a:buClr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P&lt;0.0001</a:t>
            </a:r>
            <a:endParaRPr lang="en-US" alt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59384D4-DEBA-4AD0-829F-9EFB4E6444FE}"/>
              </a:ext>
            </a:extLst>
          </p:cNvPr>
          <p:cNvCxnSpPr>
            <a:cxnSpLocks/>
          </p:cNvCxnSpPr>
          <p:nvPr/>
        </p:nvCxnSpPr>
        <p:spPr>
          <a:xfrm>
            <a:off x="1236363" y="2501714"/>
            <a:ext cx="2195261" cy="2341014"/>
          </a:xfrm>
          <a:prstGeom prst="line">
            <a:avLst/>
          </a:prstGeom>
          <a:ln w="19050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C67917F-237B-4A03-8A46-0F1FED20DDFD}"/>
              </a:ext>
            </a:extLst>
          </p:cNvPr>
          <p:cNvCxnSpPr>
            <a:cxnSpLocks/>
          </p:cNvCxnSpPr>
          <p:nvPr/>
        </p:nvCxnSpPr>
        <p:spPr>
          <a:xfrm rot="10800000">
            <a:off x="1383149" y="4871667"/>
            <a:ext cx="4589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0BD6F7CF-D827-45FE-9FB1-73C92E24462F}"/>
              </a:ext>
            </a:extLst>
          </p:cNvPr>
          <p:cNvSpPr txBox="1"/>
          <p:nvPr/>
        </p:nvSpPr>
        <p:spPr>
          <a:xfrm>
            <a:off x="1218389" y="4916678"/>
            <a:ext cx="3190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0DF7DB-FD5D-4DC8-B18D-F5F8CF65061F}"/>
              </a:ext>
            </a:extLst>
          </p:cNvPr>
          <p:cNvGrpSpPr/>
          <p:nvPr/>
        </p:nvGrpSpPr>
        <p:grpSpPr>
          <a:xfrm>
            <a:off x="1314497" y="2589924"/>
            <a:ext cx="4088278" cy="2099880"/>
            <a:chOff x="6478426" y="2152318"/>
            <a:chExt cx="4088278" cy="2099880"/>
          </a:xfrm>
        </p:grpSpPr>
        <p:sp>
          <p:nvSpPr>
            <p:cNvPr id="131" name="Diamond 130">
              <a:extLst>
                <a:ext uri="{FF2B5EF4-FFF2-40B4-BE49-F238E27FC236}">
                  <a16:creationId xmlns:a16="http://schemas.microsoft.com/office/drawing/2014/main" id="{C476DAC0-B666-4254-9FE5-251E446D0C31}"/>
                </a:ext>
              </a:extLst>
            </p:cNvPr>
            <p:cNvSpPr/>
            <p:nvPr/>
          </p:nvSpPr>
          <p:spPr>
            <a:xfrm>
              <a:off x="7926485" y="3557418"/>
              <a:ext cx="79200" cy="78333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Diamond 131">
              <a:extLst>
                <a:ext uri="{FF2B5EF4-FFF2-40B4-BE49-F238E27FC236}">
                  <a16:creationId xmlns:a16="http://schemas.microsoft.com/office/drawing/2014/main" id="{3A5177AB-E925-412D-B240-8F25B152BCB5}"/>
                </a:ext>
              </a:extLst>
            </p:cNvPr>
            <p:cNvSpPr/>
            <p:nvPr/>
          </p:nvSpPr>
          <p:spPr>
            <a:xfrm>
              <a:off x="10487504" y="3925522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Diamond 132">
              <a:extLst>
                <a:ext uri="{FF2B5EF4-FFF2-40B4-BE49-F238E27FC236}">
                  <a16:creationId xmlns:a16="http://schemas.microsoft.com/office/drawing/2014/main" id="{AB82AB95-FED9-4781-8B39-C5D2C7A3C205}"/>
                </a:ext>
              </a:extLst>
            </p:cNvPr>
            <p:cNvSpPr/>
            <p:nvPr/>
          </p:nvSpPr>
          <p:spPr>
            <a:xfrm>
              <a:off x="8644798" y="3484413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Diamond 133">
              <a:extLst>
                <a:ext uri="{FF2B5EF4-FFF2-40B4-BE49-F238E27FC236}">
                  <a16:creationId xmlns:a16="http://schemas.microsoft.com/office/drawing/2014/main" id="{851E7F0D-8DE5-4607-80D8-AA936350A10B}"/>
                </a:ext>
              </a:extLst>
            </p:cNvPr>
            <p:cNvSpPr/>
            <p:nvPr/>
          </p:nvSpPr>
          <p:spPr>
            <a:xfrm>
              <a:off x="8659332" y="4142053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Diamond 134">
              <a:extLst>
                <a:ext uri="{FF2B5EF4-FFF2-40B4-BE49-F238E27FC236}">
                  <a16:creationId xmlns:a16="http://schemas.microsoft.com/office/drawing/2014/main" id="{1759D4CB-5A03-4D64-9195-D27EFEC0AEC2}"/>
                </a:ext>
              </a:extLst>
            </p:cNvPr>
            <p:cNvSpPr/>
            <p:nvPr/>
          </p:nvSpPr>
          <p:spPr>
            <a:xfrm>
              <a:off x="8472239" y="3967369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Diamond 135">
              <a:extLst>
                <a:ext uri="{FF2B5EF4-FFF2-40B4-BE49-F238E27FC236}">
                  <a16:creationId xmlns:a16="http://schemas.microsoft.com/office/drawing/2014/main" id="{42A0AAAB-9394-4C14-B382-1F0531940016}"/>
                </a:ext>
              </a:extLst>
            </p:cNvPr>
            <p:cNvSpPr/>
            <p:nvPr/>
          </p:nvSpPr>
          <p:spPr>
            <a:xfrm>
              <a:off x="8305518" y="4037831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Diamond 136">
              <a:extLst>
                <a:ext uri="{FF2B5EF4-FFF2-40B4-BE49-F238E27FC236}">
                  <a16:creationId xmlns:a16="http://schemas.microsoft.com/office/drawing/2014/main" id="{CF9255F8-BF37-4D73-9946-CCEEE9FF7D94}"/>
                </a:ext>
              </a:extLst>
            </p:cNvPr>
            <p:cNvSpPr/>
            <p:nvPr/>
          </p:nvSpPr>
          <p:spPr>
            <a:xfrm>
              <a:off x="7937054" y="3975334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Diamond 137">
              <a:extLst>
                <a:ext uri="{FF2B5EF4-FFF2-40B4-BE49-F238E27FC236}">
                  <a16:creationId xmlns:a16="http://schemas.microsoft.com/office/drawing/2014/main" id="{8FA97A81-049C-4325-858E-888C350E2C45}"/>
                </a:ext>
              </a:extLst>
            </p:cNvPr>
            <p:cNvSpPr/>
            <p:nvPr/>
          </p:nvSpPr>
          <p:spPr>
            <a:xfrm>
              <a:off x="7795534" y="3910425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Diamond 138">
              <a:extLst>
                <a:ext uri="{FF2B5EF4-FFF2-40B4-BE49-F238E27FC236}">
                  <a16:creationId xmlns:a16="http://schemas.microsoft.com/office/drawing/2014/main" id="{3186BB57-F7B1-472D-941C-C89900F9332E}"/>
                </a:ext>
              </a:extLst>
            </p:cNvPr>
            <p:cNvSpPr/>
            <p:nvPr/>
          </p:nvSpPr>
          <p:spPr>
            <a:xfrm>
              <a:off x="7354535" y="3405664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Diamond 139">
              <a:extLst>
                <a:ext uri="{FF2B5EF4-FFF2-40B4-BE49-F238E27FC236}">
                  <a16:creationId xmlns:a16="http://schemas.microsoft.com/office/drawing/2014/main" id="{8F779F12-6C21-4C71-A8D3-2D6B07AB017F}"/>
                </a:ext>
              </a:extLst>
            </p:cNvPr>
            <p:cNvSpPr/>
            <p:nvPr/>
          </p:nvSpPr>
          <p:spPr>
            <a:xfrm>
              <a:off x="7208293" y="3788224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Diamond 140">
              <a:extLst>
                <a:ext uri="{FF2B5EF4-FFF2-40B4-BE49-F238E27FC236}">
                  <a16:creationId xmlns:a16="http://schemas.microsoft.com/office/drawing/2014/main" id="{ECFC9E90-A901-48D1-B325-11AA93D2268B}"/>
                </a:ext>
              </a:extLst>
            </p:cNvPr>
            <p:cNvSpPr/>
            <p:nvPr/>
          </p:nvSpPr>
          <p:spPr>
            <a:xfrm>
              <a:off x="6768283" y="3234613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Diamond 141">
              <a:extLst>
                <a:ext uri="{FF2B5EF4-FFF2-40B4-BE49-F238E27FC236}">
                  <a16:creationId xmlns:a16="http://schemas.microsoft.com/office/drawing/2014/main" id="{86AC4751-5730-48F8-A0CB-83B632C6679D}"/>
                </a:ext>
              </a:extLst>
            </p:cNvPr>
            <p:cNvSpPr/>
            <p:nvPr/>
          </p:nvSpPr>
          <p:spPr>
            <a:xfrm>
              <a:off x="6717382" y="4173865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Diamond 142">
              <a:extLst>
                <a:ext uri="{FF2B5EF4-FFF2-40B4-BE49-F238E27FC236}">
                  <a16:creationId xmlns:a16="http://schemas.microsoft.com/office/drawing/2014/main" id="{D34F516B-0C3C-4E2D-A695-BCF43E394C2B}"/>
                </a:ext>
              </a:extLst>
            </p:cNvPr>
            <p:cNvSpPr/>
            <p:nvPr/>
          </p:nvSpPr>
          <p:spPr>
            <a:xfrm>
              <a:off x="7354535" y="3665638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Diamond 143">
              <a:extLst>
                <a:ext uri="{FF2B5EF4-FFF2-40B4-BE49-F238E27FC236}">
                  <a16:creationId xmlns:a16="http://schemas.microsoft.com/office/drawing/2014/main" id="{04715609-A20C-4CBC-B7F4-AD33D66FC520}"/>
                </a:ext>
              </a:extLst>
            </p:cNvPr>
            <p:cNvSpPr/>
            <p:nvPr/>
          </p:nvSpPr>
          <p:spPr>
            <a:xfrm>
              <a:off x="6572996" y="3797939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Diamond 144">
              <a:extLst>
                <a:ext uri="{FF2B5EF4-FFF2-40B4-BE49-F238E27FC236}">
                  <a16:creationId xmlns:a16="http://schemas.microsoft.com/office/drawing/2014/main" id="{0C79900C-0284-4F14-8FD3-D21C6581DC5D}"/>
                </a:ext>
              </a:extLst>
            </p:cNvPr>
            <p:cNvSpPr/>
            <p:nvPr/>
          </p:nvSpPr>
          <p:spPr>
            <a:xfrm>
              <a:off x="6755439" y="3613675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Diamond 145">
              <a:extLst>
                <a:ext uri="{FF2B5EF4-FFF2-40B4-BE49-F238E27FC236}">
                  <a16:creationId xmlns:a16="http://schemas.microsoft.com/office/drawing/2014/main" id="{096260F3-B918-4AFC-AFE6-D5ED3FF47A0C}"/>
                </a:ext>
              </a:extLst>
            </p:cNvPr>
            <p:cNvSpPr/>
            <p:nvPr/>
          </p:nvSpPr>
          <p:spPr>
            <a:xfrm>
              <a:off x="6984729" y="3797939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Diamond 146">
              <a:extLst>
                <a:ext uri="{FF2B5EF4-FFF2-40B4-BE49-F238E27FC236}">
                  <a16:creationId xmlns:a16="http://schemas.microsoft.com/office/drawing/2014/main" id="{7E801321-E41C-4618-A237-3AD8D9D2A6A7}"/>
                </a:ext>
              </a:extLst>
            </p:cNvPr>
            <p:cNvSpPr/>
            <p:nvPr/>
          </p:nvSpPr>
          <p:spPr>
            <a:xfrm>
              <a:off x="7010342" y="3435946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Diamond 147">
              <a:extLst>
                <a:ext uri="{FF2B5EF4-FFF2-40B4-BE49-F238E27FC236}">
                  <a16:creationId xmlns:a16="http://schemas.microsoft.com/office/drawing/2014/main" id="{404B5165-1F99-460E-AFC6-8FA0054CE616}"/>
                </a:ext>
              </a:extLst>
            </p:cNvPr>
            <p:cNvSpPr/>
            <p:nvPr/>
          </p:nvSpPr>
          <p:spPr>
            <a:xfrm>
              <a:off x="7471381" y="3578444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Diamond 148">
              <a:extLst>
                <a:ext uri="{FF2B5EF4-FFF2-40B4-BE49-F238E27FC236}">
                  <a16:creationId xmlns:a16="http://schemas.microsoft.com/office/drawing/2014/main" id="{6879A133-1043-4ED1-B555-EB731A41D6E0}"/>
                </a:ext>
              </a:extLst>
            </p:cNvPr>
            <p:cNvSpPr/>
            <p:nvPr/>
          </p:nvSpPr>
          <p:spPr>
            <a:xfrm>
              <a:off x="6952550" y="2743670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Diamond 149">
              <a:extLst>
                <a:ext uri="{FF2B5EF4-FFF2-40B4-BE49-F238E27FC236}">
                  <a16:creationId xmlns:a16="http://schemas.microsoft.com/office/drawing/2014/main" id="{30F36E20-EF16-4992-B24C-E1B39A598B56}"/>
                </a:ext>
              </a:extLst>
            </p:cNvPr>
            <p:cNvSpPr/>
            <p:nvPr/>
          </p:nvSpPr>
          <p:spPr>
            <a:xfrm>
              <a:off x="6572996" y="3234613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Diamond 150">
              <a:extLst>
                <a:ext uri="{FF2B5EF4-FFF2-40B4-BE49-F238E27FC236}">
                  <a16:creationId xmlns:a16="http://schemas.microsoft.com/office/drawing/2014/main" id="{CA9FDA45-DC5A-4547-A1C8-E0962E4DCD44}"/>
                </a:ext>
              </a:extLst>
            </p:cNvPr>
            <p:cNvSpPr/>
            <p:nvPr/>
          </p:nvSpPr>
          <p:spPr>
            <a:xfrm>
              <a:off x="7259194" y="3884620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Diamond 151">
              <a:extLst>
                <a:ext uri="{FF2B5EF4-FFF2-40B4-BE49-F238E27FC236}">
                  <a16:creationId xmlns:a16="http://schemas.microsoft.com/office/drawing/2014/main" id="{4E9B84C5-98B0-4BEF-8C4A-94BC7B888B40}"/>
                </a:ext>
              </a:extLst>
            </p:cNvPr>
            <p:cNvSpPr/>
            <p:nvPr/>
          </p:nvSpPr>
          <p:spPr>
            <a:xfrm>
              <a:off x="7208293" y="3936829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Diamond 152">
              <a:extLst>
                <a:ext uri="{FF2B5EF4-FFF2-40B4-BE49-F238E27FC236}">
                  <a16:creationId xmlns:a16="http://schemas.microsoft.com/office/drawing/2014/main" id="{4B281C01-3CE0-4936-9EE6-8E5F118F12E2}"/>
                </a:ext>
              </a:extLst>
            </p:cNvPr>
            <p:cNvSpPr/>
            <p:nvPr/>
          </p:nvSpPr>
          <p:spPr>
            <a:xfrm>
              <a:off x="6750634" y="2797652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Diamond 153">
              <a:extLst>
                <a:ext uri="{FF2B5EF4-FFF2-40B4-BE49-F238E27FC236}">
                  <a16:creationId xmlns:a16="http://schemas.microsoft.com/office/drawing/2014/main" id="{A7BD7BC8-1D33-4BAB-A0EE-8D5CDD0EEB30}"/>
                </a:ext>
              </a:extLst>
            </p:cNvPr>
            <p:cNvSpPr/>
            <p:nvPr/>
          </p:nvSpPr>
          <p:spPr>
            <a:xfrm>
              <a:off x="6487894" y="2152318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Diamond 154">
              <a:extLst>
                <a:ext uri="{FF2B5EF4-FFF2-40B4-BE49-F238E27FC236}">
                  <a16:creationId xmlns:a16="http://schemas.microsoft.com/office/drawing/2014/main" id="{BEB9F6CF-53D5-4D0F-857B-0FE62A473495}"/>
                </a:ext>
              </a:extLst>
            </p:cNvPr>
            <p:cNvSpPr/>
            <p:nvPr/>
          </p:nvSpPr>
          <p:spPr>
            <a:xfrm>
              <a:off x="6502130" y="2290434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Diamond 155">
              <a:extLst>
                <a:ext uri="{FF2B5EF4-FFF2-40B4-BE49-F238E27FC236}">
                  <a16:creationId xmlns:a16="http://schemas.microsoft.com/office/drawing/2014/main" id="{AA11121E-D179-4266-8031-4309CB5F3AF9}"/>
                </a:ext>
              </a:extLst>
            </p:cNvPr>
            <p:cNvSpPr/>
            <p:nvPr/>
          </p:nvSpPr>
          <p:spPr>
            <a:xfrm>
              <a:off x="6588400" y="2455909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Diamond 156">
              <a:extLst>
                <a:ext uri="{FF2B5EF4-FFF2-40B4-BE49-F238E27FC236}">
                  <a16:creationId xmlns:a16="http://schemas.microsoft.com/office/drawing/2014/main" id="{11C3BAD6-5A33-4ABD-B844-A4046F1B2BFD}"/>
                </a:ext>
              </a:extLst>
            </p:cNvPr>
            <p:cNvSpPr/>
            <p:nvPr/>
          </p:nvSpPr>
          <p:spPr>
            <a:xfrm>
              <a:off x="7035628" y="3133452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Diamond 157">
              <a:extLst>
                <a:ext uri="{FF2B5EF4-FFF2-40B4-BE49-F238E27FC236}">
                  <a16:creationId xmlns:a16="http://schemas.microsoft.com/office/drawing/2014/main" id="{78744734-E8CB-4DC3-8DF9-B98B1D160F1A}"/>
                </a:ext>
              </a:extLst>
            </p:cNvPr>
            <p:cNvSpPr/>
            <p:nvPr/>
          </p:nvSpPr>
          <p:spPr>
            <a:xfrm>
              <a:off x="6656356" y="3742747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Diamond 158">
              <a:extLst>
                <a:ext uri="{FF2B5EF4-FFF2-40B4-BE49-F238E27FC236}">
                  <a16:creationId xmlns:a16="http://schemas.microsoft.com/office/drawing/2014/main" id="{8ADBFBFA-9F38-49B3-BF89-8DA320363F1B}"/>
                </a:ext>
              </a:extLst>
            </p:cNvPr>
            <p:cNvSpPr/>
            <p:nvPr/>
          </p:nvSpPr>
          <p:spPr>
            <a:xfrm>
              <a:off x="6921149" y="3700632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Diamond 160">
              <a:extLst>
                <a:ext uri="{FF2B5EF4-FFF2-40B4-BE49-F238E27FC236}">
                  <a16:creationId xmlns:a16="http://schemas.microsoft.com/office/drawing/2014/main" id="{B1A25ACE-F9F8-467E-A0F6-FD8D6328EF47}"/>
                </a:ext>
              </a:extLst>
            </p:cNvPr>
            <p:cNvSpPr/>
            <p:nvPr/>
          </p:nvSpPr>
          <p:spPr>
            <a:xfrm>
              <a:off x="6933829" y="3621772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Diamond 161">
              <a:extLst>
                <a:ext uri="{FF2B5EF4-FFF2-40B4-BE49-F238E27FC236}">
                  <a16:creationId xmlns:a16="http://schemas.microsoft.com/office/drawing/2014/main" id="{F4E758EC-38DE-46BE-8EFD-2A9C70378BE2}"/>
                </a:ext>
              </a:extLst>
            </p:cNvPr>
            <p:cNvSpPr/>
            <p:nvPr/>
          </p:nvSpPr>
          <p:spPr>
            <a:xfrm>
              <a:off x="7286108" y="3326163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Diamond 163">
              <a:extLst>
                <a:ext uri="{FF2B5EF4-FFF2-40B4-BE49-F238E27FC236}">
                  <a16:creationId xmlns:a16="http://schemas.microsoft.com/office/drawing/2014/main" id="{4FF5C2F1-97B0-4DCB-9FDC-E512E1EE1500}"/>
                </a:ext>
              </a:extLst>
            </p:cNvPr>
            <p:cNvSpPr/>
            <p:nvPr/>
          </p:nvSpPr>
          <p:spPr>
            <a:xfrm>
              <a:off x="7462748" y="3657004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Diamond 164">
              <a:extLst>
                <a:ext uri="{FF2B5EF4-FFF2-40B4-BE49-F238E27FC236}">
                  <a16:creationId xmlns:a16="http://schemas.microsoft.com/office/drawing/2014/main" id="{23A8CC73-DB3E-46E4-AE0C-B9EA2A48CE09}"/>
                </a:ext>
              </a:extLst>
            </p:cNvPr>
            <p:cNvSpPr/>
            <p:nvPr/>
          </p:nvSpPr>
          <p:spPr>
            <a:xfrm>
              <a:off x="7100549" y="3630407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Diamond 170">
              <a:extLst>
                <a:ext uri="{FF2B5EF4-FFF2-40B4-BE49-F238E27FC236}">
                  <a16:creationId xmlns:a16="http://schemas.microsoft.com/office/drawing/2014/main" id="{F2968AD2-EBA3-4BC4-8E9D-5363DBD30B76}"/>
                </a:ext>
              </a:extLst>
            </p:cNvPr>
            <p:cNvSpPr/>
            <p:nvPr/>
          </p:nvSpPr>
          <p:spPr>
            <a:xfrm>
              <a:off x="7135044" y="3630407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Diamond 171">
              <a:extLst>
                <a:ext uri="{FF2B5EF4-FFF2-40B4-BE49-F238E27FC236}">
                  <a16:creationId xmlns:a16="http://schemas.microsoft.com/office/drawing/2014/main" id="{F8F8CDDE-CDD3-4F99-8E45-51FC5ECC49BF}"/>
                </a:ext>
              </a:extLst>
            </p:cNvPr>
            <p:cNvSpPr/>
            <p:nvPr/>
          </p:nvSpPr>
          <p:spPr>
            <a:xfrm>
              <a:off x="6952550" y="3498123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Diamond 172">
              <a:extLst>
                <a:ext uri="{FF2B5EF4-FFF2-40B4-BE49-F238E27FC236}">
                  <a16:creationId xmlns:a16="http://schemas.microsoft.com/office/drawing/2014/main" id="{D262EA28-C2EE-48DA-9EA7-A3067742B6A1}"/>
                </a:ext>
              </a:extLst>
            </p:cNvPr>
            <p:cNvSpPr/>
            <p:nvPr/>
          </p:nvSpPr>
          <p:spPr>
            <a:xfrm>
              <a:off x="7035628" y="3034652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Diamond 173">
              <a:extLst>
                <a:ext uri="{FF2B5EF4-FFF2-40B4-BE49-F238E27FC236}">
                  <a16:creationId xmlns:a16="http://schemas.microsoft.com/office/drawing/2014/main" id="{46E1BF52-FD30-4D92-8049-7932A4473FDB}"/>
                </a:ext>
              </a:extLst>
            </p:cNvPr>
            <p:cNvSpPr/>
            <p:nvPr/>
          </p:nvSpPr>
          <p:spPr>
            <a:xfrm>
              <a:off x="7100549" y="3077390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Diamond 174">
              <a:extLst>
                <a:ext uri="{FF2B5EF4-FFF2-40B4-BE49-F238E27FC236}">
                  <a16:creationId xmlns:a16="http://schemas.microsoft.com/office/drawing/2014/main" id="{E320CC0B-7583-46F5-97B1-25844CED33E9}"/>
                </a:ext>
              </a:extLst>
            </p:cNvPr>
            <p:cNvSpPr/>
            <p:nvPr/>
          </p:nvSpPr>
          <p:spPr>
            <a:xfrm>
              <a:off x="6850748" y="2630278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Diamond 175">
              <a:extLst>
                <a:ext uri="{FF2B5EF4-FFF2-40B4-BE49-F238E27FC236}">
                  <a16:creationId xmlns:a16="http://schemas.microsoft.com/office/drawing/2014/main" id="{7F418423-98D0-4BAE-B8A1-A77455119A16}"/>
                </a:ext>
              </a:extLst>
            </p:cNvPr>
            <p:cNvSpPr/>
            <p:nvPr/>
          </p:nvSpPr>
          <p:spPr>
            <a:xfrm>
              <a:off x="6794626" y="2650825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Diamond 176">
              <a:extLst>
                <a:ext uri="{FF2B5EF4-FFF2-40B4-BE49-F238E27FC236}">
                  <a16:creationId xmlns:a16="http://schemas.microsoft.com/office/drawing/2014/main" id="{8BA7893C-A0FD-446E-8892-B5A06C10E65C}"/>
                </a:ext>
              </a:extLst>
            </p:cNvPr>
            <p:cNvSpPr/>
            <p:nvPr/>
          </p:nvSpPr>
          <p:spPr>
            <a:xfrm>
              <a:off x="6502130" y="2517704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Diamond 177">
              <a:extLst>
                <a:ext uri="{FF2B5EF4-FFF2-40B4-BE49-F238E27FC236}">
                  <a16:creationId xmlns:a16="http://schemas.microsoft.com/office/drawing/2014/main" id="{96876C05-5196-4458-B8D2-1F97FDF9F4F4}"/>
                </a:ext>
              </a:extLst>
            </p:cNvPr>
            <p:cNvSpPr/>
            <p:nvPr/>
          </p:nvSpPr>
          <p:spPr>
            <a:xfrm>
              <a:off x="6487894" y="2814131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Diamond 178">
              <a:extLst>
                <a:ext uri="{FF2B5EF4-FFF2-40B4-BE49-F238E27FC236}">
                  <a16:creationId xmlns:a16="http://schemas.microsoft.com/office/drawing/2014/main" id="{9C37F76D-2194-4B23-BEF8-BDC1E180FFD0}"/>
                </a:ext>
              </a:extLst>
            </p:cNvPr>
            <p:cNvSpPr/>
            <p:nvPr/>
          </p:nvSpPr>
          <p:spPr>
            <a:xfrm>
              <a:off x="6478426" y="2875787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Diamond 179">
              <a:extLst>
                <a:ext uri="{FF2B5EF4-FFF2-40B4-BE49-F238E27FC236}">
                  <a16:creationId xmlns:a16="http://schemas.microsoft.com/office/drawing/2014/main" id="{85BC93A9-4D1E-4D5B-ABFC-7837749ACB12}"/>
                </a:ext>
              </a:extLst>
            </p:cNvPr>
            <p:cNvSpPr/>
            <p:nvPr/>
          </p:nvSpPr>
          <p:spPr>
            <a:xfrm>
              <a:off x="6755439" y="3358034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Diamond 180">
              <a:extLst>
                <a:ext uri="{FF2B5EF4-FFF2-40B4-BE49-F238E27FC236}">
                  <a16:creationId xmlns:a16="http://schemas.microsoft.com/office/drawing/2014/main" id="{1D6A3E5B-5A4A-4882-8B31-40A116BD76FA}"/>
                </a:ext>
              </a:extLst>
            </p:cNvPr>
            <p:cNvSpPr/>
            <p:nvPr/>
          </p:nvSpPr>
          <p:spPr>
            <a:xfrm>
              <a:off x="6550571" y="3462892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Diamond 181">
              <a:extLst>
                <a:ext uri="{FF2B5EF4-FFF2-40B4-BE49-F238E27FC236}">
                  <a16:creationId xmlns:a16="http://schemas.microsoft.com/office/drawing/2014/main" id="{474CC8BB-6C71-46C1-9513-20378DA92028}"/>
                </a:ext>
              </a:extLst>
            </p:cNvPr>
            <p:cNvSpPr/>
            <p:nvPr/>
          </p:nvSpPr>
          <p:spPr>
            <a:xfrm>
              <a:off x="6717048" y="3463604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Diamond 182">
              <a:extLst>
                <a:ext uri="{FF2B5EF4-FFF2-40B4-BE49-F238E27FC236}">
                  <a16:creationId xmlns:a16="http://schemas.microsoft.com/office/drawing/2014/main" id="{F936151F-E171-42B5-90B9-63FD74694D83}"/>
                </a:ext>
              </a:extLst>
            </p:cNvPr>
            <p:cNvSpPr/>
            <p:nvPr/>
          </p:nvSpPr>
          <p:spPr>
            <a:xfrm>
              <a:off x="6656356" y="3402051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Diamond 183">
              <a:extLst>
                <a:ext uri="{FF2B5EF4-FFF2-40B4-BE49-F238E27FC236}">
                  <a16:creationId xmlns:a16="http://schemas.microsoft.com/office/drawing/2014/main" id="{14F51B0F-8F95-429F-A42B-06C8F3B222C7}"/>
                </a:ext>
              </a:extLst>
            </p:cNvPr>
            <p:cNvSpPr/>
            <p:nvPr/>
          </p:nvSpPr>
          <p:spPr>
            <a:xfrm>
              <a:off x="6962394" y="3308330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Diamond 184">
              <a:extLst>
                <a:ext uri="{FF2B5EF4-FFF2-40B4-BE49-F238E27FC236}">
                  <a16:creationId xmlns:a16="http://schemas.microsoft.com/office/drawing/2014/main" id="{50AB8AAB-EBF4-41D3-9800-E40143FAA4E9}"/>
                </a:ext>
              </a:extLst>
            </p:cNvPr>
            <p:cNvSpPr/>
            <p:nvPr/>
          </p:nvSpPr>
          <p:spPr>
            <a:xfrm>
              <a:off x="6894765" y="3360105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Diamond 185">
              <a:extLst>
                <a:ext uri="{FF2B5EF4-FFF2-40B4-BE49-F238E27FC236}">
                  <a16:creationId xmlns:a16="http://schemas.microsoft.com/office/drawing/2014/main" id="{1AF5761F-B854-439D-A35F-43D5137C6AD4}"/>
                </a:ext>
              </a:extLst>
            </p:cNvPr>
            <p:cNvSpPr/>
            <p:nvPr/>
          </p:nvSpPr>
          <p:spPr>
            <a:xfrm>
              <a:off x="6645147" y="2918172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Diamond 191">
              <a:extLst>
                <a:ext uri="{FF2B5EF4-FFF2-40B4-BE49-F238E27FC236}">
                  <a16:creationId xmlns:a16="http://schemas.microsoft.com/office/drawing/2014/main" id="{0EFB4D4A-2D52-45A5-823D-30E16B8AC8C1}"/>
                </a:ext>
              </a:extLst>
            </p:cNvPr>
            <p:cNvSpPr/>
            <p:nvPr/>
          </p:nvSpPr>
          <p:spPr>
            <a:xfrm>
              <a:off x="6704539" y="2964519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Diamond 192">
              <a:extLst>
                <a:ext uri="{FF2B5EF4-FFF2-40B4-BE49-F238E27FC236}">
                  <a16:creationId xmlns:a16="http://schemas.microsoft.com/office/drawing/2014/main" id="{83F906B0-E885-4F0B-9EB2-881C56366EDF}"/>
                </a:ext>
              </a:extLst>
            </p:cNvPr>
            <p:cNvSpPr/>
            <p:nvPr/>
          </p:nvSpPr>
          <p:spPr>
            <a:xfrm>
              <a:off x="6645147" y="3010080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Diamond 193">
              <a:extLst>
                <a:ext uri="{FF2B5EF4-FFF2-40B4-BE49-F238E27FC236}">
                  <a16:creationId xmlns:a16="http://schemas.microsoft.com/office/drawing/2014/main" id="{AAA6A7EA-22A2-4B74-BA0C-45600332487E}"/>
                </a:ext>
              </a:extLst>
            </p:cNvPr>
            <p:cNvSpPr/>
            <p:nvPr/>
          </p:nvSpPr>
          <p:spPr>
            <a:xfrm>
              <a:off x="6653383" y="3079948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Diamond 194">
              <a:extLst>
                <a:ext uri="{FF2B5EF4-FFF2-40B4-BE49-F238E27FC236}">
                  <a16:creationId xmlns:a16="http://schemas.microsoft.com/office/drawing/2014/main" id="{B7A1F30B-C91B-46C0-835F-EA52CC50F822}"/>
                </a:ext>
              </a:extLst>
            </p:cNvPr>
            <p:cNvSpPr/>
            <p:nvPr/>
          </p:nvSpPr>
          <p:spPr>
            <a:xfrm>
              <a:off x="6491782" y="3304555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Diamond 195">
              <a:extLst>
                <a:ext uri="{FF2B5EF4-FFF2-40B4-BE49-F238E27FC236}">
                  <a16:creationId xmlns:a16="http://schemas.microsoft.com/office/drawing/2014/main" id="{D9ADB8AB-5E92-4EC1-A90B-DF119C25976F}"/>
                </a:ext>
              </a:extLst>
            </p:cNvPr>
            <p:cNvSpPr/>
            <p:nvPr/>
          </p:nvSpPr>
          <p:spPr>
            <a:xfrm>
              <a:off x="6514834" y="3383919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Diamond 196">
              <a:extLst>
                <a:ext uri="{FF2B5EF4-FFF2-40B4-BE49-F238E27FC236}">
                  <a16:creationId xmlns:a16="http://schemas.microsoft.com/office/drawing/2014/main" id="{AA4303B0-08C3-4243-AAA1-E93759B4AA46}"/>
                </a:ext>
              </a:extLst>
            </p:cNvPr>
            <p:cNvSpPr/>
            <p:nvPr/>
          </p:nvSpPr>
          <p:spPr>
            <a:xfrm>
              <a:off x="6616635" y="3321524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Diamond 197">
              <a:extLst>
                <a:ext uri="{FF2B5EF4-FFF2-40B4-BE49-F238E27FC236}">
                  <a16:creationId xmlns:a16="http://schemas.microsoft.com/office/drawing/2014/main" id="{6876EB75-38DA-4740-8053-2265DCA881C3}"/>
                </a:ext>
              </a:extLst>
            </p:cNvPr>
            <p:cNvSpPr/>
            <p:nvPr/>
          </p:nvSpPr>
          <p:spPr>
            <a:xfrm>
              <a:off x="6704283" y="3131303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Diamond 198">
              <a:extLst>
                <a:ext uri="{FF2B5EF4-FFF2-40B4-BE49-F238E27FC236}">
                  <a16:creationId xmlns:a16="http://schemas.microsoft.com/office/drawing/2014/main" id="{BD50A19C-9EBF-425D-B3C9-F52DF746D8D9}"/>
                </a:ext>
              </a:extLst>
            </p:cNvPr>
            <p:cNvSpPr/>
            <p:nvPr/>
          </p:nvSpPr>
          <p:spPr>
            <a:xfrm>
              <a:off x="6640778" y="3133416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Diamond 199">
              <a:extLst>
                <a:ext uri="{FF2B5EF4-FFF2-40B4-BE49-F238E27FC236}">
                  <a16:creationId xmlns:a16="http://schemas.microsoft.com/office/drawing/2014/main" id="{EA93E944-2356-41FA-BCCF-2F47E9BBF41F}"/>
                </a:ext>
              </a:extLst>
            </p:cNvPr>
            <p:cNvSpPr/>
            <p:nvPr/>
          </p:nvSpPr>
          <p:spPr>
            <a:xfrm>
              <a:off x="6667535" y="2592291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Diamond 200">
              <a:extLst>
                <a:ext uri="{FF2B5EF4-FFF2-40B4-BE49-F238E27FC236}">
                  <a16:creationId xmlns:a16="http://schemas.microsoft.com/office/drawing/2014/main" id="{A21E0F11-8230-440D-A76B-7DF1C8D8FEEE}"/>
                </a:ext>
              </a:extLst>
            </p:cNvPr>
            <p:cNvSpPr/>
            <p:nvPr/>
          </p:nvSpPr>
          <p:spPr>
            <a:xfrm>
              <a:off x="6602483" y="2552231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Diamond 201">
              <a:extLst>
                <a:ext uri="{FF2B5EF4-FFF2-40B4-BE49-F238E27FC236}">
                  <a16:creationId xmlns:a16="http://schemas.microsoft.com/office/drawing/2014/main" id="{72D81CD6-EADD-4E23-A305-44C0C4EF8984}"/>
                </a:ext>
              </a:extLst>
            </p:cNvPr>
            <p:cNvSpPr/>
            <p:nvPr/>
          </p:nvSpPr>
          <p:spPr>
            <a:xfrm>
              <a:off x="6490910" y="2709744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3" name="Diamond 202">
              <a:extLst>
                <a:ext uri="{FF2B5EF4-FFF2-40B4-BE49-F238E27FC236}">
                  <a16:creationId xmlns:a16="http://schemas.microsoft.com/office/drawing/2014/main" id="{0DDAF318-3EE2-41F7-BBEC-BABB4BC0D07D}"/>
                </a:ext>
              </a:extLst>
            </p:cNvPr>
            <p:cNvSpPr/>
            <p:nvPr/>
          </p:nvSpPr>
          <p:spPr>
            <a:xfrm>
              <a:off x="6509611" y="2639686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Diamond 203">
              <a:extLst>
                <a:ext uri="{FF2B5EF4-FFF2-40B4-BE49-F238E27FC236}">
                  <a16:creationId xmlns:a16="http://schemas.microsoft.com/office/drawing/2014/main" id="{B03ADD2A-84D5-4545-8D4F-8DBD7B371814}"/>
                </a:ext>
              </a:extLst>
            </p:cNvPr>
            <p:cNvSpPr/>
            <p:nvPr/>
          </p:nvSpPr>
          <p:spPr>
            <a:xfrm>
              <a:off x="6540967" y="2673457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" name="Diamond 204">
              <a:extLst>
                <a:ext uri="{FF2B5EF4-FFF2-40B4-BE49-F238E27FC236}">
                  <a16:creationId xmlns:a16="http://schemas.microsoft.com/office/drawing/2014/main" id="{E27FC260-0FD7-45A4-9EEC-6B809BB2D155}"/>
                </a:ext>
              </a:extLst>
            </p:cNvPr>
            <p:cNvSpPr/>
            <p:nvPr/>
          </p:nvSpPr>
          <p:spPr>
            <a:xfrm>
              <a:off x="6692826" y="2719773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" name="Diamond 205">
              <a:extLst>
                <a:ext uri="{FF2B5EF4-FFF2-40B4-BE49-F238E27FC236}">
                  <a16:creationId xmlns:a16="http://schemas.microsoft.com/office/drawing/2014/main" id="{218274CC-676B-4D09-8684-362477277FF4}"/>
                </a:ext>
              </a:extLst>
            </p:cNvPr>
            <p:cNvSpPr/>
            <p:nvPr/>
          </p:nvSpPr>
          <p:spPr>
            <a:xfrm>
              <a:off x="6605456" y="2753878"/>
              <a:ext cx="79200" cy="78333"/>
            </a:xfrm>
            <a:prstGeom prst="diamond">
              <a:avLst/>
            </a:prstGeom>
            <a:noFill/>
            <a:ln w="19050"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26D87931-4761-4801-A695-C94206F31223}"/>
              </a:ext>
            </a:extLst>
          </p:cNvPr>
          <p:cNvCxnSpPr/>
          <p:nvPr/>
        </p:nvCxnSpPr>
        <p:spPr>
          <a:xfrm>
            <a:off x="3547362" y="4867846"/>
            <a:ext cx="0" cy="822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600435C1-A14B-4945-8BC5-7DED76BFAB48}"/>
              </a:ext>
            </a:extLst>
          </p:cNvPr>
          <p:cNvCxnSpPr/>
          <p:nvPr/>
        </p:nvCxnSpPr>
        <p:spPr>
          <a:xfrm>
            <a:off x="4696148" y="4867846"/>
            <a:ext cx="0" cy="822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C0E84423-AAF0-4065-A31A-079C20C008DA}"/>
              </a:ext>
            </a:extLst>
          </p:cNvPr>
          <p:cNvCxnSpPr/>
          <p:nvPr/>
        </p:nvCxnSpPr>
        <p:spPr>
          <a:xfrm>
            <a:off x="2465254" y="4867846"/>
            <a:ext cx="0" cy="822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3E08367-AAB8-46EB-8C5F-DE99F7A16C83}"/>
              </a:ext>
            </a:extLst>
          </p:cNvPr>
          <p:cNvCxnSpPr/>
          <p:nvPr/>
        </p:nvCxnSpPr>
        <p:spPr>
          <a:xfrm>
            <a:off x="1373623" y="4867846"/>
            <a:ext cx="0" cy="822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859C22CB-A2CD-4FFE-8C72-0F3DF2700091}"/>
              </a:ext>
            </a:extLst>
          </p:cNvPr>
          <p:cNvSpPr txBox="1"/>
          <p:nvPr/>
        </p:nvSpPr>
        <p:spPr>
          <a:xfrm>
            <a:off x="2303075" y="4916678"/>
            <a:ext cx="319004" cy="43088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134FC50-75C9-4705-A133-D2FB865DD2E2}"/>
              </a:ext>
            </a:extLst>
          </p:cNvPr>
          <p:cNvSpPr txBox="1"/>
          <p:nvPr/>
        </p:nvSpPr>
        <p:spPr>
          <a:xfrm>
            <a:off x="3408152" y="4916678"/>
            <a:ext cx="319004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6913B45-C455-4030-B866-765D70F185E5}"/>
              </a:ext>
            </a:extLst>
          </p:cNvPr>
          <p:cNvSpPr txBox="1"/>
          <p:nvPr/>
        </p:nvSpPr>
        <p:spPr>
          <a:xfrm>
            <a:off x="4548054" y="4916678"/>
            <a:ext cx="319004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75DDD32-B998-4F8D-9A70-BB809FE1DE65}"/>
              </a:ext>
            </a:extLst>
          </p:cNvPr>
          <p:cNvCxnSpPr>
            <a:cxnSpLocks/>
          </p:cNvCxnSpPr>
          <p:nvPr/>
        </p:nvCxnSpPr>
        <p:spPr>
          <a:xfrm flipH="1">
            <a:off x="1040959" y="4666088"/>
            <a:ext cx="71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3CBD601-C680-4920-A163-AA2757A40C59}"/>
              </a:ext>
            </a:extLst>
          </p:cNvPr>
          <p:cNvCxnSpPr>
            <a:cxnSpLocks/>
          </p:cNvCxnSpPr>
          <p:nvPr/>
        </p:nvCxnSpPr>
        <p:spPr>
          <a:xfrm flipH="1">
            <a:off x="1040959" y="4052917"/>
            <a:ext cx="71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511A422-5B6E-462E-B0B2-DF30CFDEBD2E}"/>
              </a:ext>
            </a:extLst>
          </p:cNvPr>
          <p:cNvCxnSpPr>
            <a:cxnSpLocks/>
          </p:cNvCxnSpPr>
          <p:nvPr/>
        </p:nvCxnSpPr>
        <p:spPr>
          <a:xfrm flipH="1">
            <a:off x="1040959" y="3439745"/>
            <a:ext cx="71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62D727F-97F9-4807-9EE6-D7D2E54B438A}"/>
              </a:ext>
            </a:extLst>
          </p:cNvPr>
          <p:cNvCxnSpPr>
            <a:cxnSpLocks/>
          </p:cNvCxnSpPr>
          <p:nvPr/>
        </p:nvCxnSpPr>
        <p:spPr>
          <a:xfrm flipH="1">
            <a:off x="1040959" y="2826573"/>
            <a:ext cx="71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CC110F0-E3BA-4A6D-AEE9-480A45E49B40}"/>
              </a:ext>
            </a:extLst>
          </p:cNvPr>
          <p:cNvCxnSpPr>
            <a:cxnSpLocks/>
          </p:cNvCxnSpPr>
          <p:nvPr/>
        </p:nvCxnSpPr>
        <p:spPr>
          <a:xfrm flipH="1">
            <a:off x="1040959" y="2213401"/>
            <a:ext cx="71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E579855E-9289-41DC-8A2F-906CC4C3F519}"/>
              </a:ext>
            </a:extLst>
          </p:cNvPr>
          <p:cNvSpPr txBox="1">
            <a:spLocks/>
          </p:cNvSpPr>
          <p:nvPr/>
        </p:nvSpPr>
        <p:spPr>
          <a:xfrm>
            <a:off x="6275388" y="1454275"/>
            <a:ext cx="5486400" cy="399951"/>
          </a:xfrm>
          <a:prstGeom prst="rect">
            <a:avLst/>
          </a:prstGeom>
          <a:solidFill>
            <a:srgbClr val="590995"/>
          </a:solidFill>
          <a:ln w="19050">
            <a:solidFill>
              <a:srgbClr val="590995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8580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IL-33 expression correlated with reduced FEV</a:t>
            </a:r>
            <a:r>
              <a:rPr lang="en-US" sz="16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6A4561C-2506-4F06-9FD4-48FEA53C7BAC}"/>
              </a:ext>
            </a:extLst>
          </p:cNvPr>
          <p:cNvSpPr/>
          <p:nvPr/>
        </p:nvSpPr>
        <p:spPr>
          <a:xfrm>
            <a:off x="7194570" y="2640371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CDD1EE1C-4345-402A-BCD8-6C5CCF1A9AC7}"/>
              </a:ext>
            </a:extLst>
          </p:cNvPr>
          <p:cNvSpPr/>
          <p:nvPr/>
        </p:nvSpPr>
        <p:spPr>
          <a:xfrm>
            <a:off x="7281202" y="2767275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DE652D2-B994-4CB8-BA23-41B3FFB67BAA}"/>
              </a:ext>
            </a:extLst>
          </p:cNvPr>
          <p:cNvSpPr/>
          <p:nvPr/>
        </p:nvSpPr>
        <p:spPr>
          <a:xfrm>
            <a:off x="7180132" y="2923465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CDFFBEB-8F4B-49DA-9CDE-8621298DDA8E}"/>
              </a:ext>
            </a:extLst>
          </p:cNvPr>
          <p:cNvSpPr/>
          <p:nvPr/>
        </p:nvSpPr>
        <p:spPr>
          <a:xfrm>
            <a:off x="7180130" y="3011321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B4995E5-BD91-44FA-9703-D4905F2A02D5}"/>
              </a:ext>
            </a:extLst>
          </p:cNvPr>
          <p:cNvSpPr/>
          <p:nvPr/>
        </p:nvSpPr>
        <p:spPr>
          <a:xfrm>
            <a:off x="7180130" y="3079652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A6B67A70-1D02-4025-B96F-DD4647B50F40}"/>
              </a:ext>
            </a:extLst>
          </p:cNvPr>
          <p:cNvSpPr/>
          <p:nvPr/>
        </p:nvSpPr>
        <p:spPr>
          <a:xfrm>
            <a:off x="7180128" y="3128462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627283CD-2CDD-465F-8862-7F9C38B8F042}"/>
              </a:ext>
            </a:extLst>
          </p:cNvPr>
          <p:cNvSpPr/>
          <p:nvPr/>
        </p:nvSpPr>
        <p:spPr>
          <a:xfrm>
            <a:off x="7180128" y="3187031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BCB63AA-2E29-4843-B3D8-6C0CA1547D5D}"/>
              </a:ext>
            </a:extLst>
          </p:cNvPr>
          <p:cNvSpPr/>
          <p:nvPr/>
        </p:nvSpPr>
        <p:spPr>
          <a:xfrm>
            <a:off x="7180128" y="3206559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CF9EB21-1261-4B86-9A8C-A1A92F7B3D01}"/>
              </a:ext>
            </a:extLst>
          </p:cNvPr>
          <p:cNvSpPr/>
          <p:nvPr/>
        </p:nvSpPr>
        <p:spPr>
          <a:xfrm>
            <a:off x="7180128" y="3050368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8445945-C4D5-4CDE-AC0C-E1C0AA2821E5}"/>
              </a:ext>
            </a:extLst>
          </p:cNvPr>
          <p:cNvSpPr/>
          <p:nvPr/>
        </p:nvSpPr>
        <p:spPr>
          <a:xfrm>
            <a:off x="7266764" y="3255367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2DFA99F-5BC9-4A7A-9BF1-E22D16055328}"/>
              </a:ext>
            </a:extLst>
          </p:cNvPr>
          <p:cNvSpPr/>
          <p:nvPr/>
        </p:nvSpPr>
        <p:spPr>
          <a:xfrm>
            <a:off x="7295644" y="3352984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41F63514-75A3-440B-8300-61135C8EAFCF}"/>
              </a:ext>
            </a:extLst>
          </p:cNvPr>
          <p:cNvSpPr/>
          <p:nvPr/>
        </p:nvSpPr>
        <p:spPr>
          <a:xfrm>
            <a:off x="7266772" y="3831322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4B78A0CC-2698-44E5-98EE-5D2B8DFFE6E3}"/>
              </a:ext>
            </a:extLst>
          </p:cNvPr>
          <p:cNvSpPr/>
          <p:nvPr/>
        </p:nvSpPr>
        <p:spPr>
          <a:xfrm>
            <a:off x="7324521" y="3782511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421E78A0-7D05-4BC5-A988-E3C7EA81DC13}"/>
              </a:ext>
            </a:extLst>
          </p:cNvPr>
          <p:cNvSpPr/>
          <p:nvPr/>
        </p:nvSpPr>
        <p:spPr>
          <a:xfrm>
            <a:off x="7454477" y="3597035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85427FD-90BA-4174-89F7-4538A0047140}"/>
              </a:ext>
            </a:extLst>
          </p:cNvPr>
          <p:cNvSpPr/>
          <p:nvPr/>
        </p:nvSpPr>
        <p:spPr>
          <a:xfrm>
            <a:off x="7396719" y="3069892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55DA8714-25FD-4423-9416-C49CC2A41CA9}"/>
              </a:ext>
            </a:extLst>
          </p:cNvPr>
          <p:cNvSpPr/>
          <p:nvPr/>
        </p:nvSpPr>
        <p:spPr>
          <a:xfrm>
            <a:off x="7468916" y="3021085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84C0F549-DDD7-4807-835E-6D0310A9AC7F}"/>
              </a:ext>
            </a:extLst>
          </p:cNvPr>
          <p:cNvSpPr/>
          <p:nvPr/>
        </p:nvSpPr>
        <p:spPr>
          <a:xfrm>
            <a:off x="7497794" y="3167514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6DD5C605-E838-4807-8D70-FB9B715B97E1}"/>
              </a:ext>
            </a:extLst>
          </p:cNvPr>
          <p:cNvSpPr/>
          <p:nvPr/>
        </p:nvSpPr>
        <p:spPr>
          <a:xfrm>
            <a:off x="7598866" y="3079654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D93C49D6-232E-49A0-9561-B5EF56A38185}"/>
              </a:ext>
            </a:extLst>
          </p:cNvPr>
          <p:cNvSpPr/>
          <p:nvPr/>
        </p:nvSpPr>
        <p:spPr>
          <a:xfrm>
            <a:off x="7728820" y="3108939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F621EB96-E218-491D-A7F3-BE98269F4BBC}"/>
              </a:ext>
            </a:extLst>
          </p:cNvPr>
          <p:cNvSpPr/>
          <p:nvPr/>
        </p:nvSpPr>
        <p:spPr>
          <a:xfrm>
            <a:off x="7743255" y="3294416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CB517427-BA16-441B-93B7-53A8D31AA2C0}"/>
              </a:ext>
            </a:extLst>
          </p:cNvPr>
          <p:cNvSpPr/>
          <p:nvPr/>
        </p:nvSpPr>
        <p:spPr>
          <a:xfrm>
            <a:off x="11035394" y="4504888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77AAA238-10CC-40CC-899F-03EEFBA105A0}"/>
              </a:ext>
            </a:extLst>
          </p:cNvPr>
          <p:cNvSpPr/>
          <p:nvPr/>
        </p:nvSpPr>
        <p:spPr>
          <a:xfrm>
            <a:off x="11309738" y="4065603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0A5EDAF3-52BD-416E-8365-32C10F13D50E}"/>
              </a:ext>
            </a:extLst>
          </p:cNvPr>
          <p:cNvSpPr/>
          <p:nvPr/>
        </p:nvSpPr>
        <p:spPr>
          <a:xfrm>
            <a:off x="11425250" y="4065604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642DB626-3637-4752-8FA6-A8EC5D3591A5}"/>
              </a:ext>
            </a:extLst>
          </p:cNvPr>
          <p:cNvSpPr/>
          <p:nvPr/>
        </p:nvSpPr>
        <p:spPr>
          <a:xfrm>
            <a:off x="10414506" y="3479895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F208E6F9-22DF-4F02-815A-F387A4657C08}"/>
              </a:ext>
            </a:extLst>
          </p:cNvPr>
          <p:cNvSpPr/>
          <p:nvPr/>
        </p:nvSpPr>
        <p:spPr>
          <a:xfrm>
            <a:off x="10501136" y="3440846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68E03855-6AFE-4D9A-8260-DD4637C31332}"/>
              </a:ext>
            </a:extLst>
          </p:cNvPr>
          <p:cNvSpPr/>
          <p:nvPr/>
        </p:nvSpPr>
        <p:spPr>
          <a:xfrm>
            <a:off x="7541111" y="3860604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AF6D1578-8976-4F43-9953-36C80AAEDCCB}"/>
              </a:ext>
            </a:extLst>
          </p:cNvPr>
          <p:cNvSpPr/>
          <p:nvPr/>
        </p:nvSpPr>
        <p:spPr>
          <a:xfrm>
            <a:off x="7584429" y="3792271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ED1DBF72-1911-42C1-BB1F-D8DE08E0C29A}"/>
              </a:ext>
            </a:extLst>
          </p:cNvPr>
          <p:cNvSpPr/>
          <p:nvPr/>
        </p:nvSpPr>
        <p:spPr>
          <a:xfrm>
            <a:off x="7627747" y="3655608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5134942-6A70-4A1B-82E8-7A225FA6BC1F}"/>
              </a:ext>
            </a:extLst>
          </p:cNvPr>
          <p:cNvSpPr/>
          <p:nvPr/>
        </p:nvSpPr>
        <p:spPr>
          <a:xfrm>
            <a:off x="7699943" y="3675128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BA38B6FE-3527-44A0-B0E1-73294E913433}"/>
              </a:ext>
            </a:extLst>
          </p:cNvPr>
          <p:cNvSpPr/>
          <p:nvPr/>
        </p:nvSpPr>
        <p:spPr>
          <a:xfrm>
            <a:off x="7801016" y="3538464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B15D9905-C5B6-4A26-AA24-53922E44B750}"/>
              </a:ext>
            </a:extLst>
          </p:cNvPr>
          <p:cNvSpPr/>
          <p:nvPr/>
        </p:nvSpPr>
        <p:spPr>
          <a:xfrm>
            <a:off x="7902089" y="3431084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D73506C1-C4F1-4804-B847-6643A9952416}"/>
              </a:ext>
            </a:extLst>
          </p:cNvPr>
          <p:cNvSpPr/>
          <p:nvPr/>
        </p:nvSpPr>
        <p:spPr>
          <a:xfrm>
            <a:off x="7815456" y="3792269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81C52A5D-1E95-4EF6-BE80-AD44FC1FBBB7}"/>
              </a:ext>
            </a:extLst>
          </p:cNvPr>
          <p:cNvSpPr/>
          <p:nvPr/>
        </p:nvSpPr>
        <p:spPr>
          <a:xfrm>
            <a:off x="7815454" y="3841076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5003F178-E7E0-4C3D-A7FB-8018815E997A}"/>
              </a:ext>
            </a:extLst>
          </p:cNvPr>
          <p:cNvSpPr/>
          <p:nvPr/>
        </p:nvSpPr>
        <p:spPr>
          <a:xfrm>
            <a:off x="7815456" y="3850838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666EC71B-0FBF-415D-9AF3-D60D16444BE3}"/>
              </a:ext>
            </a:extLst>
          </p:cNvPr>
          <p:cNvSpPr/>
          <p:nvPr/>
        </p:nvSpPr>
        <p:spPr>
          <a:xfrm>
            <a:off x="7815456" y="3870362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3775CBD6-1CC8-4DB0-8693-1A5A2F4D997B}"/>
              </a:ext>
            </a:extLst>
          </p:cNvPr>
          <p:cNvSpPr/>
          <p:nvPr/>
        </p:nvSpPr>
        <p:spPr>
          <a:xfrm>
            <a:off x="7801014" y="3899649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D46B1390-F206-42ED-B2F3-5ED86E1B36B0}"/>
              </a:ext>
            </a:extLst>
          </p:cNvPr>
          <p:cNvSpPr/>
          <p:nvPr/>
        </p:nvSpPr>
        <p:spPr>
          <a:xfrm>
            <a:off x="7728821" y="3928935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61105ADC-734E-4153-81AC-F6E9F1DD1E79}"/>
              </a:ext>
            </a:extLst>
          </p:cNvPr>
          <p:cNvSpPr/>
          <p:nvPr/>
        </p:nvSpPr>
        <p:spPr>
          <a:xfrm>
            <a:off x="7728821" y="4036317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C1DFCCA2-B6CE-4E3B-9AF5-31FE030CD218}"/>
              </a:ext>
            </a:extLst>
          </p:cNvPr>
          <p:cNvSpPr/>
          <p:nvPr/>
        </p:nvSpPr>
        <p:spPr>
          <a:xfrm>
            <a:off x="7801014" y="4055839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CC73A805-EB7D-49AC-9C1A-EEE827A00C7C}"/>
              </a:ext>
            </a:extLst>
          </p:cNvPr>
          <p:cNvSpPr/>
          <p:nvPr/>
        </p:nvSpPr>
        <p:spPr>
          <a:xfrm>
            <a:off x="7902089" y="4280362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660476BB-C066-4BBC-9922-9338BFBABD99}"/>
              </a:ext>
            </a:extLst>
          </p:cNvPr>
          <p:cNvSpPr/>
          <p:nvPr/>
        </p:nvSpPr>
        <p:spPr>
          <a:xfrm>
            <a:off x="7772135" y="4456077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6EC7F701-9140-49F3-96DB-254B8B957892}"/>
              </a:ext>
            </a:extLst>
          </p:cNvPr>
          <p:cNvSpPr/>
          <p:nvPr/>
        </p:nvSpPr>
        <p:spPr>
          <a:xfrm>
            <a:off x="8060923" y="4377979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4963FEE9-5702-42EA-AD99-07E05EF451F8}"/>
              </a:ext>
            </a:extLst>
          </p:cNvPr>
          <p:cNvSpPr/>
          <p:nvPr/>
        </p:nvSpPr>
        <p:spPr>
          <a:xfrm>
            <a:off x="8161995" y="4397505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985E853F-C693-4E44-90B3-1958ECB05712}"/>
              </a:ext>
            </a:extLst>
          </p:cNvPr>
          <p:cNvSpPr/>
          <p:nvPr/>
        </p:nvSpPr>
        <p:spPr>
          <a:xfrm>
            <a:off x="7974286" y="4075361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CAF7610B-AF03-48CF-AF03-595DD2428E54}"/>
              </a:ext>
            </a:extLst>
          </p:cNvPr>
          <p:cNvSpPr/>
          <p:nvPr/>
        </p:nvSpPr>
        <p:spPr>
          <a:xfrm>
            <a:off x="8060923" y="4065602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927F9688-0EBC-4ED7-89AE-79789D7FD1A9}"/>
              </a:ext>
            </a:extLst>
          </p:cNvPr>
          <p:cNvSpPr/>
          <p:nvPr/>
        </p:nvSpPr>
        <p:spPr>
          <a:xfrm>
            <a:off x="8133118" y="4153457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C3713A43-A4CB-4A42-B732-635B4F71575B}"/>
              </a:ext>
            </a:extLst>
          </p:cNvPr>
          <p:cNvSpPr/>
          <p:nvPr/>
        </p:nvSpPr>
        <p:spPr>
          <a:xfrm>
            <a:off x="8306385" y="4251077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65837EFD-DBE6-47A8-BD93-1F06A72C48B7}"/>
              </a:ext>
            </a:extLst>
          </p:cNvPr>
          <p:cNvSpPr/>
          <p:nvPr/>
        </p:nvSpPr>
        <p:spPr>
          <a:xfrm>
            <a:off x="8393020" y="4075364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D152ADDB-B55E-42CF-9746-E42BCE6D9739}"/>
              </a:ext>
            </a:extLst>
          </p:cNvPr>
          <p:cNvSpPr/>
          <p:nvPr/>
        </p:nvSpPr>
        <p:spPr>
          <a:xfrm>
            <a:off x="8421902" y="4104648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73F0ACE2-47E0-4720-B74F-486B66F15CE9}"/>
              </a:ext>
            </a:extLst>
          </p:cNvPr>
          <p:cNvSpPr/>
          <p:nvPr/>
        </p:nvSpPr>
        <p:spPr>
          <a:xfrm>
            <a:off x="8522974" y="4319410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B9FEF9AC-D759-48D9-B333-ABA3CF8631F7}"/>
              </a:ext>
            </a:extLst>
          </p:cNvPr>
          <p:cNvSpPr/>
          <p:nvPr/>
        </p:nvSpPr>
        <p:spPr>
          <a:xfrm>
            <a:off x="8782884" y="4319411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1ED428D7-9FE7-4EAF-BA9A-E26A9A00BD59}"/>
              </a:ext>
            </a:extLst>
          </p:cNvPr>
          <p:cNvSpPr/>
          <p:nvPr/>
        </p:nvSpPr>
        <p:spPr>
          <a:xfrm>
            <a:off x="8667367" y="3870362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6F9C54CE-6691-48F2-983C-18C6C996C152}"/>
              </a:ext>
            </a:extLst>
          </p:cNvPr>
          <p:cNvSpPr/>
          <p:nvPr/>
        </p:nvSpPr>
        <p:spPr>
          <a:xfrm>
            <a:off x="8364144" y="3382268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A7D6EA61-795A-407C-8ADB-F08F2D95FEDD}"/>
              </a:ext>
            </a:extLst>
          </p:cNvPr>
          <p:cNvSpPr/>
          <p:nvPr/>
        </p:nvSpPr>
        <p:spPr>
          <a:xfrm>
            <a:off x="8725123" y="3304175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CAEC0996-8916-4C8B-AB34-4486427D53A4}"/>
              </a:ext>
            </a:extLst>
          </p:cNvPr>
          <p:cNvSpPr/>
          <p:nvPr/>
        </p:nvSpPr>
        <p:spPr>
          <a:xfrm>
            <a:off x="8782879" y="3255365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0D0B4861-6F2A-4C45-A8AE-3C93427A784D}"/>
              </a:ext>
            </a:extLst>
          </p:cNvPr>
          <p:cNvSpPr/>
          <p:nvPr/>
        </p:nvSpPr>
        <p:spPr>
          <a:xfrm>
            <a:off x="8248633" y="3958221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7405ADEA-A8EB-47BC-B0FD-CF0B1CA40DB1}"/>
              </a:ext>
            </a:extLst>
          </p:cNvPr>
          <p:cNvSpPr/>
          <p:nvPr/>
        </p:nvSpPr>
        <p:spPr>
          <a:xfrm>
            <a:off x="8320829" y="3870364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80D08B1A-C2FF-4F46-B21F-D7DCF6D23724}"/>
              </a:ext>
            </a:extLst>
          </p:cNvPr>
          <p:cNvSpPr/>
          <p:nvPr/>
        </p:nvSpPr>
        <p:spPr>
          <a:xfrm>
            <a:off x="8017604" y="3889886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82C82025-532C-4A59-BF4B-C8BD0AE0C715}"/>
              </a:ext>
            </a:extLst>
          </p:cNvPr>
          <p:cNvSpPr/>
          <p:nvPr/>
        </p:nvSpPr>
        <p:spPr>
          <a:xfrm>
            <a:off x="8205313" y="3733699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12D947F-0F1F-4140-A7FA-3AAF37B5A725}"/>
              </a:ext>
            </a:extLst>
          </p:cNvPr>
          <p:cNvSpPr/>
          <p:nvPr/>
        </p:nvSpPr>
        <p:spPr>
          <a:xfrm>
            <a:off x="8941713" y="3489652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45BC780E-D119-462E-9E1A-8057BE55DFF6}"/>
              </a:ext>
            </a:extLst>
          </p:cNvPr>
          <p:cNvSpPr/>
          <p:nvPr/>
        </p:nvSpPr>
        <p:spPr>
          <a:xfrm>
            <a:off x="9374886" y="3489651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DF039040-0F79-4239-9AFB-A373F7268148}"/>
              </a:ext>
            </a:extLst>
          </p:cNvPr>
          <p:cNvSpPr/>
          <p:nvPr/>
        </p:nvSpPr>
        <p:spPr>
          <a:xfrm>
            <a:off x="9461523" y="3557982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B86A7D84-94F1-4F78-9BA6-99E61F1E6209}"/>
              </a:ext>
            </a:extLst>
          </p:cNvPr>
          <p:cNvSpPr/>
          <p:nvPr/>
        </p:nvSpPr>
        <p:spPr>
          <a:xfrm>
            <a:off x="9389323" y="3928935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B2D07FF0-E0FE-4289-8AA7-A89C16FCF2DD}"/>
              </a:ext>
            </a:extLst>
          </p:cNvPr>
          <p:cNvSpPr/>
          <p:nvPr/>
        </p:nvSpPr>
        <p:spPr>
          <a:xfrm>
            <a:off x="9403765" y="3938697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F90E6606-57F6-4BCA-A334-ED8A8782B078}"/>
              </a:ext>
            </a:extLst>
          </p:cNvPr>
          <p:cNvSpPr/>
          <p:nvPr/>
        </p:nvSpPr>
        <p:spPr>
          <a:xfrm>
            <a:off x="9302697" y="4319410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AD21E9B6-7BE5-490A-A104-9D945ED0C0CF}"/>
              </a:ext>
            </a:extLst>
          </p:cNvPr>
          <p:cNvSpPr/>
          <p:nvPr/>
        </p:nvSpPr>
        <p:spPr>
          <a:xfrm>
            <a:off x="9461520" y="4387745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134A678F-C2B7-4D3E-9C2D-6E294822EBB6}"/>
              </a:ext>
            </a:extLst>
          </p:cNvPr>
          <p:cNvSpPr/>
          <p:nvPr/>
        </p:nvSpPr>
        <p:spPr>
          <a:xfrm>
            <a:off x="9894694" y="4309652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4ED73AE5-EC0E-4B84-AC98-91C10B86CA9E}"/>
              </a:ext>
            </a:extLst>
          </p:cNvPr>
          <p:cNvSpPr/>
          <p:nvPr/>
        </p:nvSpPr>
        <p:spPr>
          <a:xfrm>
            <a:off x="10270114" y="4553696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D5FC8849-56B3-4B5A-8BDE-218903963B0D}"/>
              </a:ext>
            </a:extLst>
          </p:cNvPr>
          <p:cNvSpPr/>
          <p:nvPr/>
        </p:nvSpPr>
        <p:spPr>
          <a:xfrm>
            <a:off x="10255679" y="4592745"/>
            <a:ext cx="79200" cy="79200"/>
          </a:xfrm>
          <a:prstGeom prst="ellipse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37F2E6B1-6D2D-44AC-9F8E-2ECA7B2E384B}"/>
              </a:ext>
            </a:extLst>
          </p:cNvPr>
          <p:cNvGrpSpPr/>
          <p:nvPr/>
        </p:nvGrpSpPr>
        <p:grpSpPr>
          <a:xfrm>
            <a:off x="6829503" y="4866173"/>
            <a:ext cx="5097703" cy="309068"/>
            <a:chOff x="6542134" y="4913525"/>
            <a:chExt cx="4131356" cy="362622"/>
          </a:xfrm>
        </p:grpSpPr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CF42399F-86C3-460C-B6AA-10671551633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753176" y="4917985"/>
              <a:ext cx="37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A083C0E5-D918-4EA1-AA73-096376003948}"/>
                </a:ext>
              </a:extLst>
            </p:cNvPr>
            <p:cNvSpPr txBox="1"/>
            <p:nvPr/>
          </p:nvSpPr>
          <p:spPr>
            <a:xfrm>
              <a:off x="6542134" y="4969206"/>
              <a:ext cx="415058" cy="30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82C63581-AB5E-4EDB-BB9A-6A9BD9C31C9C}"/>
                </a:ext>
              </a:extLst>
            </p:cNvPr>
            <p:cNvCxnSpPr/>
            <p:nvPr/>
          </p:nvCxnSpPr>
          <p:spPr>
            <a:xfrm>
              <a:off x="8980811" y="4913525"/>
              <a:ext cx="0" cy="959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2FDC0B79-A5F9-4B55-BAAD-58FC20B136AE}"/>
                </a:ext>
              </a:extLst>
            </p:cNvPr>
            <p:cNvCxnSpPr/>
            <p:nvPr/>
          </p:nvCxnSpPr>
          <p:spPr>
            <a:xfrm>
              <a:off x="9723356" y="4913525"/>
              <a:ext cx="0" cy="959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171136DF-8B64-44AE-BA72-6319AD35BCA8}"/>
                </a:ext>
              </a:extLst>
            </p:cNvPr>
            <p:cNvCxnSpPr/>
            <p:nvPr/>
          </p:nvCxnSpPr>
          <p:spPr>
            <a:xfrm>
              <a:off x="10453200" y="4913525"/>
              <a:ext cx="0" cy="959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2E6D7796-0A8C-472B-BB19-183E1CF5A134}"/>
                </a:ext>
              </a:extLst>
            </p:cNvPr>
            <p:cNvCxnSpPr/>
            <p:nvPr/>
          </p:nvCxnSpPr>
          <p:spPr>
            <a:xfrm>
              <a:off x="7495721" y="4913525"/>
              <a:ext cx="0" cy="959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7F2CDA57-8882-4D5B-A27C-7030E61DC4E0}"/>
                </a:ext>
              </a:extLst>
            </p:cNvPr>
            <p:cNvCxnSpPr/>
            <p:nvPr/>
          </p:nvCxnSpPr>
          <p:spPr>
            <a:xfrm>
              <a:off x="6753176" y="4913525"/>
              <a:ext cx="0" cy="959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FFBF8301-DF5C-485A-BDAA-04CD12AA9407}"/>
                </a:ext>
              </a:extLst>
            </p:cNvPr>
            <p:cNvSpPr txBox="1"/>
            <p:nvPr/>
          </p:nvSpPr>
          <p:spPr>
            <a:xfrm>
              <a:off x="7298094" y="4969206"/>
              <a:ext cx="415058" cy="306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E93FC4DE-6685-43FE-B225-627C05D085E9}"/>
                </a:ext>
              </a:extLst>
            </p:cNvPr>
            <p:cNvSpPr txBox="1"/>
            <p:nvPr/>
          </p:nvSpPr>
          <p:spPr>
            <a:xfrm>
              <a:off x="8041354" y="4969206"/>
              <a:ext cx="415058" cy="30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B257A4F8-877B-4ECD-8AC0-ECF962D92133}"/>
                </a:ext>
              </a:extLst>
            </p:cNvPr>
            <p:cNvSpPr txBox="1"/>
            <p:nvPr/>
          </p:nvSpPr>
          <p:spPr>
            <a:xfrm>
              <a:off x="8784614" y="4969206"/>
              <a:ext cx="415058" cy="30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01B1F557-B7F7-4817-B257-5B81E3C6CC3D}"/>
                </a:ext>
              </a:extLst>
            </p:cNvPr>
            <p:cNvSpPr txBox="1"/>
            <p:nvPr/>
          </p:nvSpPr>
          <p:spPr>
            <a:xfrm>
              <a:off x="9527874" y="4969206"/>
              <a:ext cx="415058" cy="30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41D0BB4D-07BE-400F-AF92-96CAC05368B0}"/>
                </a:ext>
              </a:extLst>
            </p:cNvPr>
            <p:cNvSpPr txBox="1"/>
            <p:nvPr/>
          </p:nvSpPr>
          <p:spPr>
            <a:xfrm>
              <a:off x="10258432" y="4969206"/>
              <a:ext cx="415058" cy="30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05181EBF-00A8-4E63-9629-05666E197328}"/>
                </a:ext>
              </a:extLst>
            </p:cNvPr>
            <p:cNvCxnSpPr/>
            <p:nvPr/>
          </p:nvCxnSpPr>
          <p:spPr>
            <a:xfrm>
              <a:off x="8238266" y="4913525"/>
              <a:ext cx="0" cy="959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8" name="Rectangle 4">
            <a:extLst>
              <a:ext uri="{FF2B5EF4-FFF2-40B4-BE49-F238E27FC236}">
                <a16:creationId xmlns:a16="http://schemas.microsoft.com/office/drawing/2014/main" id="{F6A924BD-3770-49CD-AADB-EE833CA39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298" y="2145124"/>
            <a:ext cx="370323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All patients with asthma</a:t>
            </a:r>
            <a:b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0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(n=70)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4C751577-320C-4BE3-BC3A-3795F2BB813B}"/>
              </a:ext>
            </a:extLst>
          </p:cNvPr>
          <p:cNvSpPr/>
          <p:nvPr/>
        </p:nvSpPr>
        <p:spPr>
          <a:xfrm>
            <a:off x="10863435" y="2411245"/>
            <a:ext cx="105819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8DC53E"/>
              </a:buClr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r=−0.488*</a:t>
            </a:r>
          </a:p>
          <a:p>
            <a:pPr lvl="0">
              <a:buClr>
                <a:srgbClr val="8DC53E"/>
              </a:buClr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P&lt;0.0001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21783D3F-3D8A-448D-B021-D0FEF11D4EEA}"/>
              </a:ext>
            </a:extLst>
          </p:cNvPr>
          <p:cNvSpPr txBox="1"/>
          <p:nvPr/>
        </p:nvSpPr>
        <p:spPr>
          <a:xfrm>
            <a:off x="6148820" y="2210845"/>
            <a:ext cx="400110" cy="24552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FEV</a:t>
            </a:r>
            <a:r>
              <a:rPr kumimoji="0" lang="en-US" sz="1400" b="1" i="0" u="none" strike="noStrike" kern="1200" cap="none" spc="0" normalizeH="0" baseline="-2500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(%)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1A5AB724-671D-43F4-BDC6-FB1E08457567}"/>
              </a:ext>
            </a:extLst>
          </p:cNvPr>
          <p:cNvSpPr txBox="1"/>
          <p:nvPr/>
        </p:nvSpPr>
        <p:spPr>
          <a:xfrm>
            <a:off x="7082621" y="5233585"/>
            <a:ext cx="4537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8DC53E"/>
              </a:buClr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IL-33 (pg/mL)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419BF476-C6EE-4850-9369-55E79A0B4B5C}"/>
              </a:ext>
            </a:extLst>
          </p:cNvPr>
          <p:cNvSpPr txBox="1"/>
          <p:nvPr/>
        </p:nvSpPr>
        <p:spPr>
          <a:xfrm>
            <a:off x="5715109" y="2086421"/>
            <a:ext cx="1092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150 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86D448-A902-4A77-B28E-E15C8F9ED518}"/>
              </a:ext>
            </a:extLst>
          </p:cNvPr>
          <p:cNvSpPr txBox="1"/>
          <p:nvPr/>
        </p:nvSpPr>
        <p:spPr>
          <a:xfrm>
            <a:off x="5715109" y="2702213"/>
            <a:ext cx="1092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120 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365F81D1-6E54-4971-8497-2695F75647D0}"/>
              </a:ext>
            </a:extLst>
          </p:cNvPr>
          <p:cNvSpPr txBox="1"/>
          <p:nvPr/>
        </p:nvSpPr>
        <p:spPr>
          <a:xfrm>
            <a:off x="5715109" y="3318005"/>
            <a:ext cx="1092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90 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D1E32BE3-2E8D-4B7B-AE1D-77BBCA73301A}"/>
              </a:ext>
            </a:extLst>
          </p:cNvPr>
          <p:cNvSpPr txBox="1"/>
          <p:nvPr/>
        </p:nvSpPr>
        <p:spPr>
          <a:xfrm>
            <a:off x="5715109" y="3933797"/>
            <a:ext cx="1092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60 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9578B061-0C10-48C2-A3C9-6E71EF4EED82}"/>
              </a:ext>
            </a:extLst>
          </p:cNvPr>
          <p:cNvSpPr txBox="1"/>
          <p:nvPr/>
        </p:nvSpPr>
        <p:spPr>
          <a:xfrm>
            <a:off x="5715109" y="4534842"/>
            <a:ext cx="1092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30</a:t>
            </a:r>
          </a:p>
        </p:txBody>
      </p: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6EFD2DBD-07A6-4738-AA14-4255CF48F7FC}"/>
              </a:ext>
            </a:extLst>
          </p:cNvPr>
          <p:cNvCxnSpPr>
            <a:cxnSpLocks/>
          </p:cNvCxnSpPr>
          <p:nvPr/>
        </p:nvCxnSpPr>
        <p:spPr>
          <a:xfrm rot="5400000">
            <a:off x="5591517" y="3438587"/>
            <a:ext cx="24661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E18BBACD-F2B2-4D6D-ABB2-043A42BED9CF}"/>
              </a:ext>
            </a:extLst>
          </p:cNvPr>
          <p:cNvCxnSpPr>
            <a:cxnSpLocks/>
          </p:cNvCxnSpPr>
          <p:nvPr/>
        </p:nvCxnSpPr>
        <p:spPr>
          <a:xfrm flipH="1">
            <a:off x="6756068" y="4666088"/>
            <a:ext cx="71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6526B62A-7AAE-468E-9B02-1B1A93A6FBE7}"/>
              </a:ext>
            </a:extLst>
          </p:cNvPr>
          <p:cNvCxnSpPr>
            <a:cxnSpLocks/>
          </p:cNvCxnSpPr>
          <p:nvPr/>
        </p:nvCxnSpPr>
        <p:spPr>
          <a:xfrm flipH="1">
            <a:off x="6756068" y="4052917"/>
            <a:ext cx="71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00F92280-B970-4FA3-B411-B36D17331EDD}"/>
              </a:ext>
            </a:extLst>
          </p:cNvPr>
          <p:cNvCxnSpPr>
            <a:cxnSpLocks/>
          </p:cNvCxnSpPr>
          <p:nvPr/>
        </p:nvCxnSpPr>
        <p:spPr>
          <a:xfrm flipH="1">
            <a:off x="6756068" y="3439745"/>
            <a:ext cx="71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01BE6606-31C9-4EA9-873C-E1AC2CBB5791}"/>
              </a:ext>
            </a:extLst>
          </p:cNvPr>
          <p:cNvCxnSpPr>
            <a:cxnSpLocks/>
          </p:cNvCxnSpPr>
          <p:nvPr/>
        </p:nvCxnSpPr>
        <p:spPr>
          <a:xfrm flipH="1">
            <a:off x="6756068" y="2826573"/>
            <a:ext cx="71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4AF2244F-1DFD-429F-AB5D-990715FC184D}"/>
              </a:ext>
            </a:extLst>
          </p:cNvPr>
          <p:cNvCxnSpPr>
            <a:cxnSpLocks/>
          </p:cNvCxnSpPr>
          <p:nvPr/>
        </p:nvCxnSpPr>
        <p:spPr>
          <a:xfrm flipH="1">
            <a:off x="6756068" y="2213401"/>
            <a:ext cx="71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453FC35D-DDB6-4E65-956B-0917450E6C23}"/>
              </a:ext>
            </a:extLst>
          </p:cNvPr>
          <p:cNvCxnSpPr/>
          <p:nvPr/>
        </p:nvCxnSpPr>
        <p:spPr>
          <a:xfrm>
            <a:off x="5957356" y="4867846"/>
            <a:ext cx="0" cy="822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TextBox 296">
            <a:extLst>
              <a:ext uri="{FF2B5EF4-FFF2-40B4-BE49-F238E27FC236}">
                <a16:creationId xmlns:a16="http://schemas.microsoft.com/office/drawing/2014/main" id="{FF7C1532-169E-44D2-A6E3-5E0F4490B492}"/>
              </a:ext>
            </a:extLst>
          </p:cNvPr>
          <p:cNvSpPr txBox="1"/>
          <p:nvPr/>
        </p:nvSpPr>
        <p:spPr>
          <a:xfrm>
            <a:off x="5788973" y="4916678"/>
            <a:ext cx="319004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3512DDBE-B4C3-477B-AA10-B570EB75D3A2}"/>
              </a:ext>
            </a:extLst>
          </p:cNvPr>
          <p:cNvCxnSpPr>
            <a:cxnSpLocks/>
          </p:cNvCxnSpPr>
          <p:nvPr/>
        </p:nvCxnSpPr>
        <p:spPr>
          <a:xfrm rot="-3060000">
            <a:off x="8492105" y="1931365"/>
            <a:ext cx="0" cy="3528000"/>
          </a:xfrm>
          <a:prstGeom prst="line">
            <a:avLst/>
          </a:prstGeom>
          <a:ln w="19050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33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7039389-65FC-4B6A-9DAC-A328F3EBD08D}"/>
              </a:ext>
            </a:extLst>
          </p:cNvPr>
          <p:cNvGrpSpPr/>
          <p:nvPr/>
        </p:nvGrpSpPr>
        <p:grpSpPr>
          <a:xfrm>
            <a:off x="8330485" y="3619972"/>
            <a:ext cx="197550" cy="228993"/>
            <a:chOff x="8313004" y="3579184"/>
            <a:chExt cx="197550" cy="228993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65D44AE3-6CB9-4D37-9E71-5FF110927E19}"/>
                </a:ext>
              </a:extLst>
            </p:cNvPr>
            <p:cNvCxnSpPr>
              <a:cxnSpLocks/>
            </p:cNvCxnSpPr>
            <p:nvPr/>
          </p:nvCxnSpPr>
          <p:spPr>
            <a:xfrm>
              <a:off x="8414621" y="3581400"/>
              <a:ext cx="0" cy="2267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AA4C831-0B06-4D75-A053-9E7F1376BA8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411779" y="3480409"/>
              <a:ext cx="0" cy="197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B17FBD-E257-44F5-94D0-BB156A6A8473}"/>
              </a:ext>
            </a:extLst>
          </p:cNvPr>
          <p:cNvGrpSpPr/>
          <p:nvPr/>
        </p:nvGrpSpPr>
        <p:grpSpPr>
          <a:xfrm>
            <a:off x="10241937" y="2758221"/>
            <a:ext cx="512028" cy="545534"/>
            <a:chOff x="10241937" y="2717433"/>
            <a:chExt cx="512028" cy="54553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696B40-D0D1-45F3-877B-F83462CA4618}"/>
                </a:ext>
              </a:extLst>
            </p:cNvPr>
            <p:cNvGrpSpPr/>
            <p:nvPr/>
          </p:nvGrpSpPr>
          <p:grpSpPr>
            <a:xfrm>
              <a:off x="10241937" y="2717433"/>
              <a:ext cx="412188" cy="545534"/>
              <a:chOff x="10241937" y="2717433"/>
              <a:chExt cx="412188" cy="545534"/>
            </a:xfrm>
          </p:grpSpPr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098E023C-6CE3-4B71-9B38-C3C420FF61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42182" y="3001596"/>
                <a:ext cx="0" cy="2613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AE95D27C-B14F-4F98-8A47-9CFCD21C4BA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340712" y="2901162"/>
                <a:ext cx="0" cy="1975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2C631FC0-094D-45C0-93B6-9EF2A9495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4125" y="2717433"/>
                <a:ext cx="0" cy="2613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50C4C3CB-50DC-4716-8AF5-BF5EAF3CB52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655190" y="2622263"/>
              <a:ext cx="0" cy="197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7F997F-6564-49EF-8135-0F2A525A65E6}"/>
              </a:ext>
            </a:extLst>
          </p:cNvPr>
          <p:cNvGrpSpPr/>
          <p:nvPr/>
        </p:nvGrpSpPr>
        <p:grpSpPr>
          <a:xfrm>
            <a:off x="9269083" y="3220340"/>
            <a:ext cx="197550" cy="232720"/>
            <a:chOff x="9267333" y="3179613"/>
            <a:chExt cx="197550" cy="130700"/>
          </a:xfrm>
        </p:grpSpPr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CB12E947-BC75-49F0-B70C-1A4CD38068BF}"/>
                </a:ext>
              </a:extLst>
            </p:cNvPr>
            <p:cNvCxnSpPr/>
            <p:nvPr/>
          </p:nvCxnSpPr>
          <p:spPr>
            <a:xfrm>
              <a:off x="9366204" y="3180948"/>
              <a:ext cx="0" cy="12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E77B2F9-C245-487B-81A1-3C7C6E3B48B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66108" y="3080838"/>
              <a:ext cx="0" cy="197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8E1E4C2-D440-468A-8553-C364784FFB07}"/>
              </a:ext>
            </a:extLst>
          </p:cNvPr>
          <p:cNvGrpSpPr/>
          <p:nvPr/>
        </p:nvGrpSpPr>
        <p:grpSpPr>
          <a:xfrm>
            <a:off x="7417247" y="4217646"/>
            <a:ext cx="197550" cy="150926"/>
            <a:chOff x="7417247" y="4176858"/>
            <a:chExt cx="197550" cy="150926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FAF6F44-C1F3-4722-91FD-FEB8CEFB1923}"/>
                </a:ext>
              </a:extLst>
            </p:cNvPr>
            <p:cNvCxnSpPr/>
            <p:nvPr/>
          </p:nvCxnSpPr>
          <p:spPr>
            <a:xfrm>
              <a:off x="7516022" y="4176858"/>
              <a:ext cx="0" cy="1509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243AA548-3FA9-475E-8265-C16E735D8C2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16022" y="4078451"/>
              <a:ext cx="0" cy="197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83B719D-3D40-46BD-A07B-C0AB56E3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TSLP may contribute to airway </a:t>
            </a:r>
            <a:r>
              <a:rPr lang="en-US" err="1"/>
              <a:t>remodelling</a:t>
            </a:r>
            <a:r>
              <a:rPr lang="en-US"/>
              <a:t> in patients</a:t>
            </a:r>
            <a:br>
              <a:rPr lang="en-US"/>
            </a:br>
            <a:r>
              <a:rPr lang="en-US"/>
              <a:t>with asthma</a:t>
            </a:r>
            <a:r>
              <a:rPr lang="en-US" baseline="30000"/>
              <a:t>1,2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69BF80-3BC7-4E94-AA84-094385CB37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Figures adapted from Cao L, et al. Exp Lung Res 2018;44:288–301 </a:t>
            </a:r>
          </a:p>
          <a:p>
            <a:r>
              <a:rPr lang="en-US" dirty="0"/>
              <a:t>Human bronchial epithelial cells were stained with H&amp;E or Masson Trichrome </a:t>
            </a:r>
          </a:p>
          <a:p>
            <a:r>
              <a:rPr lang="en-US" dirty="0"/>
              <a:t>*vs GADPH control; </a:t>
            </a:r>
            <a:r>
              <a:rPr lang="en-US" baseline="30000" dirty="0"/>
              <a:t>†</a:t>
            </a:r>
            <a:r>
              <a:rPr lang="en-US" dirty="0"/>
              <a:t>P&lt;0.05 vs GADPH control (smooth muscle actin); </a:t>
            </a:r>
            <a:r>
              <a:rPr lang="en-US" baseline="30000" dirty="0"/>
              <a:t>‡</a:t>
            </a:r>
            <a:r>
              <a:rPr lang="en-US" dirty="0"/>
              <a:t>P&lt;0.05 vs GADPH control (collagen)</a:t>
            </a:r>
          </a:p>
          <a:p>
            <a:r>
              <a:rPr lang="en-US" dirty="0"/>
              <a:t>GAPDH, glyceraldehyde-3-phosphate dehydrogenase; H&amp;E, </a:t>
            </a:r>
            <a:r>
              <a:rPr lang="en-GB" dirty="0"/>
              <a:t>haematoxylin and eosin; </a:t>
            </a:r>
            <a:r>
              <a:rPr lang="en-US" dirty="0"/>
              <a:t>TSLP, thymic stromal lymphopoietin</a:t>
            </a:r>
          </a:p>
          <a:p>
            <a:r>
              <a:rPr lang="en-US" dirty="0"/>
              <a:t>1. Cao L, et al. Exp Lung Res 2018;44:288–301; 2. Wu J, et al. Cell </a:t>
            </a:r>
            <a:r>
              <a:rPr lang="en-US" dirty="0" err="1"/>
              <a:t>Biochem</a:t>
            </a:r>
            <a:r>
              <a:rPr lang="en-US" dirty="0"/>
              <a:t> </a:t>
            </a:r>
            <a:r>
              <a:rPr lang="en-US" dirty="0" err="1"/>
              <a:t>Funct</a:t>
            </a:r>
            <a:r>
              <a:rPr lang="en-US" dirty="0"/>
              <a:t> 2013;31:496–503</a:t>
            </a:r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78C1121-E9A3-40F6-8F26-E21D7C5DA414}"/>
              </a:ext>
            </a:extLst>
          </p:cNvPr>
          <p:cNvSpPr/>
          <p:nvPr/>
        </p:nvSpPr>
        <p:spPr>
          <a:xfrm>
            <a:off x="453249" y="1455374"/>
            <a:ext cx="5576076" cy="763951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Bronchial airway epithelial cells </a:t>
            </a:r>
          </a:p>
          <a:p>
            <a:pPr algn="ctr">
              <a:buClr>
                <a:schemeClr val="accent1"/>
              </a:buClr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asthma versus healthy controls</a:t>
            </a: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DBFAE84-C4B0-47D5-9FEC-C469EA7EE8F6}"/>
              </a:ext>
            </a:extLst>
          </p:cNvPr>
          <p:cNvSpPr/>
          <p:nvPr/>
        </p:nvSpPr>
        <p:spPr>
          <a:xfrm>
            <a:off x="6168249" y="1455374"/>
            <a:ext cx="5576076" cy="763951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625519">
              <a:defRPr/>
            </a:pPr>
            <a:r>
              <a:rPr lang="en-US" sz="1600" b="1" kern="0">
                <a:solidFill>
                  <a:srgbClr val="FE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human lung fibroblasts, TSLP increased expression of collagen and smooth muscle actin in a</a:t>
            </a:r>
            <a:br>
              <a:rPr lang="en-US" sz="1600" b="1" kern="0">
                <a:solidFill>
                  <a:srgbClr val="FEFFF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kern="0">
                <a:solidFill>
                  <a:srgbClr val="FE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concentration-dependent manner (P&lt;0.05*)</a:t>
            </a:r>
            <a:r>
              <a:rPr lang="en-US" sz="1600" b="1" kern="0" baseline="30000">
                <a:solidFill>
                  <a:srgbClr val="FE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12E2F7EA-A172-496E-867D-870D63D6A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202" y="2579354"/>
            <a:ext cx="2289727" cy="116621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6DAD445-9989-4618-A8E3-372F35F1E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843" y="2567094"/>
            <a:ext cx="2328108" cy="119073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D5F4CD9-71A0-4580-836D-F7C530AA4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622" y="4244423"/>
            <a:ext cx="2353863" cy="1156283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1EE31B0-E257-4BEA-9035-2264F7046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082" y="4237778"/>
            <a:ext cx="2289727" cy="1169573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38D164E0-3266-4C62-A888-3353A087FDB4}"/>
              </a:ext>
            </a:extLst>
          </p:cNvPr>
          <p:cNvSpPr txBox="1"/>
          <p:nvPr/>
        </p:nvSpPr>
        <p:spPr>
          <a:xfrm>
            <a:off x="231467" y="4569616"/>
            <a:ext cx="101873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en-US" sz="1200" b="1">
                <a:solidFill>
                  <a:srgbClr val="590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TSLP staining </a:t>
            </a:r>
          </a:p>
          <a:p>
            <a:pPr algn="r">
              <a:buClr>
                <a:schemeClr val="accent1"/>
              </a:buClr>
            </a:pPr>
            <a:r>
              <a:rPr lang="en-US" sz="1200" b="1">
                <a:solidFill>
                  <a:srgbClr val="590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brown)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46D3813-D034-4997-B83E-071AD173E07E}"/>
              </a:ext>
            </a:extLst>
          </p:cNvPr>
          <p:cNvSpPr txBox="1"/>
          <p:nvPr/>
        </p:nvSpPr>
        <p:spPr>
          <a:xfrm>
            <a:off x="231467" y="2839294"/>
            <a:ext cx="10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en-US" sz="1200" b="1">
                <a:solidFill>
                  <a:srgbClr val="590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H&amp;E staining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7C1D4B4-C1C4-4EB6-927F-2071F30AD0F1}"/>
              </a:ext>
            </a:extLst>
          </p:cNvPr>
          <p:cNvSpPr txBox="1"/>
          <p:nvPr/>
        </p:nvSpPr>
        <p:spPr>
          <a:xfrm>
            <a:off x="1319329" y="2306378"/>
            <a:ext cx="2151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200" b="1">
                <a:solidFill>
                  <a:srgbClr val="590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2E615A7-4439-4266-9EC7-6704A08D5BB4}"/>
              </a:ext>
            </a:extLst>
          </p:cNvPr>
          <p:cNvSpPr txBox="1"/>
          <p:nvPr/>
        </p:nvSpPr>
        <p:spPr>
          <a:xfrm>
            <a:off x="3609056" y="2306378"/>
            <a:ext cx="2297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200" b="1">
                <a:solidFill>
                  <a:srgbClr val="590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Asthma 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E0DE3FB-42AA-49D9-AF17-C06FDBE0136A}"/>
              </a:ext>
            </a:extLst>
          </p:cNvPr>
          <p:cNvSpPr txBox="1"/>
          <p:nvPr/>
        </p:nvSpPr>
        <p:spPr>
          <a:xfrm>
            <a:off x="9216254" y="3018580"/>
            <a:ext cx="306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1200" baseline="30000">
                <a:cs typeface="Arial" panose="020B0604020202020204" pitchFamily="34" charset="0"/>
              </a:rPr>
              <a:t>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25C784F-F793-43AB-9308-03B167F5D08A}"/>
              </a:ext>
            </a:extLst>
          </p:cNvPr>
          <p:cNvSpPr txBox="1"/>
          <p:nvPr/>
        </p:nvSpPr>
        <p:spPr>
          <a:xfrm>
            <a:off x="7396530" y="4949012"/>
            <a:ext cx="526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D5D62EA8-95AD-46A7-99D3-198DC76264E5}"/>
              </a:ext>
            </a:extLst>
          </p:cNvPr>
          <p:cNvCxnSpPr/>
          <p:nvPr/>
        </p:nvCxnSpPr>
        <p:spPr>
          <a:xfrm>
            <a:off x="7658364" y="4921966"/>
            <a:ext cx="0" cy="7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421FD00D-A65F-44C3-83D4-990B46957219}"/>
              </a:ext>
            </a:extLst>
          </p:cNvPr>
          <p:cNvCxnSpPr/>
          <p:nvPr/>
        </p:nvCxnSpPr>
        <p:spPr>
          <a:xfrm>
            <a:off x="8592072" y="4921966"/>
            <a:ext cx="0" cy="7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F8B6290-0F08-4B8D-9846-E8C744C09031}"/>
              </a:ext>
            </a:extLst>
          </p:cNvPr>
          <p:cNvCxnSpPr/>
          <p:nvPr/>
        </p:nvCxnSpPr>
        <p:spPr>
          <a:xfrm>
            <a:off x="9537120" y="4921966"/>
            <a:ext cx="0" cy="7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A9F1DEBD-CF43-48FF-8953-91F3649B56D3}"/>
              </a:ext>
            </a:extLst>
          </p:cNvPr>
          <p:cNvCxnSpPr/>
          <p:nvPr/>
        </p:nvCxnSpPr>
        <p:spPr>
          <a:xfrm>
            <a:off x="10508960" y="4921966"/>
            <a:ext cx="0" cy="7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016093A5-C9EF-488F-83C8-6D7B169DCC2F}"/>
              </a:ext>
            </a:extLst>
          </p:cNvPr>
          <p:cNvSpPr txBox="1"/>
          <p:nvPr/>
        </p:nvSpPr>
        <p:spPr>
          <a:xfrm>
            <a:off x="6344167" y="2641113"/>
            <a:ext cx="369332" cy="23563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Relative protein level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94F74D17-0828-44F1-9683-4CDF470D784F}"/>
              </a:ext>
            </a:extLst>
          </p:cNvPr>
          <p:cNvSpPr/>
          <p:nvPr/>
        </p:nvSpPr>
        <p:spPr>
          <a:xfrm>
            <a:off x="10517541" y="2791322"/>
            <a:ext cx="279851" cy="2133704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3724871-7BDE-4982-8315-7C085183B6AC}"/>
              </a:ext>
            </a:extLst>
          </p:cNvPr>
          <p:cNvSpPr/>
          <p:nvPr/>
        </p:nvSpPr>
        <p:spPr>
          <a:xfrm>
            <a:off x="8607003" y="3156237"/>
            <a:ext cx="279851" cy="1763379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5AA7AA4-69A9-4551-BBE1-7B9443965523}"/>
              </a:ext>
            </a:extLst>
          </p:cNvPr>
          <p:cNvSpPr/>
          <p:nvPr/>
        </p:nvSpPr>
        <p:spPr>
          <a:xfrm>
            <a:off x="10205553" y="3193274"/>
            <a:ext cx="279851" cy="1723639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812D8946-FBF4-4A4C-A0A6-72CBECC10DF8}"/>
              </a:ext>
            </a:extLst>
          </p:cNvPr>
          <p:cNvSpPr/>
          <p:nvPr/>
        </p:nvSpPr>
        <p:spPr>
          <a:xfrm>
            <a:off x="8289335" y="3849506"/>
            <a:ext cx="279851" cy="1075520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93CA981-8225-425A-B8CF-A316A5F95546}"/>
              </a:ext>
            </a:extLst>
          </p:cNvPr>
          <p:cNvSpPr/>
          <p:nvPr/>
        </p:nvSpPr>
        <p:spPr>
          <a:xfrm>
            <a:off x="7376097" y="4362732"/>
            <a:ext cx="279851" cy="554181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B23C53C-DB6E-4E2C-967C-5A8C60F9A548}"/>
              </a:ext>
            </a:extLst>
          </p:cNvPr>
          <p:cNvSpPr/>
          <p:nvPr/>
        </p:nvSpPr>
        <p:spPr>
          <a:xfrm>
            <a:off x="9227933" y="3373945"/>
            <a:ext cx="279851" cy="1542968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9A2CF2-DC8D-47B5-BF8D-252FF3700859}"/>
              </a:ext>
            </a:extLst>
          </p:cNvPr>
          <p:cNvGrpSpPr/>
          <p:nvPr/>
        </p:nvGrpSpPr>
        <p:grpSpPr>
          <a:xfrm>
            <a:off x="7738925" y="3990068"/>
            <a:ext cx="197550" cy="182436"/>
            <a:chOff x="7738925" y="3949280"/>
            <a:chExt cx="197550" cy="182436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02410061-51CF-4270-961B-841E12BA68F6}"/>
                </a:ext>
              </a:extLst>
            </p:cNvPr>
            <p:cNvCxnSpPr/>
            <p:nvPr/>
          </p:nvCxnSpPr>
          <p:spPr>
            <a:xfrm>
              <a:off x="7837700" y="3959229"/>
              <a:ext cx="0" cy="1724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EE7122F4-5657-4581-A361-6E3D20F5A2B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37700" y="3850505"/>
              <a:ext cx="0" cy="197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F0198E97-C019-40C4-ACF4-7FE98F9869EA}"/>
              </a:ext>
            </a:extLst>
          </p:cNvPr>
          <p:cNvCxnSpPr/>
          <p:nvPr/>
        </p:nvCxnSpPr>
        <p:spPr>
          <a:xfrm>
            <a:off x="9682707" y="2745703"/>
            <a:ext cx="0" cy="862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E4A028-B266-47D2-82DA-7F9441C6A3EE}"/>
              </a:ext>
            </a:extLst>
          </p:cNvPr>
          <p:cNvGrpSpPr/>
          <p:nvPr/>
        </p:nvGrpSpPr>
        <p:grpSpPr>
          <a:xfrm>
            <a:off x="8648153" y="3019277"/>
            <a:ext cx="197550" cy="137373"/>
            <a:chOff x="8660094" y="2978489"/>
            <a:chExt cx="197550" cy="137373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F6F1273-3922-4B1A-9B67-5663AA11E92F}"/>
                </a:ext>
              </a:extLst>
            </p:cNvPr>
            <p:cNvCxnSpPr/>
            <p:nvPr/>
          </p:nvCxnSpPr>
          <p:spPr>
            <a:xfrm>
              <a:off x="8758869" y="2986497"/>
              <a:ext cx="0" cy="12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3080191-9F67-4371-8362-285FBEAC9A9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758869" y="2879714"/>
              <a:ext cx="0" cy="197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0B2B02E7-69BB-470B-9A29-5B9CD30535D3}"/>
              </a:ext>
            </a:extLst>
          </p:cNvPr>
          <p:cNvCxnSpPr>
            <a:cxnSpLocks/>
          </p:cNvCxnSpPr>
          <p:nvPr/>
        </p:nvCxnSpPr>
        <p:spPr>
          <a:xfrm rot="5400000">
            <a:off x="9682263" y="2641598"/>
            <a:ext cx="0" cy="197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3A6BBCF6-F800-4FC5-BB86-5157E7CD940B}"/>
              </a:ext>
            </a:extLst>
          </p:cNvPr>
          <p:cNvSpPr txBox="1"/>
          <p:nvPr/>
        </p:nvSpPr>
        <p:spPr>
          <a:xfrm>
            <a:off x="10188730" y="2841780"/>
            <a:ext cx="306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1200" baseline="30000">
                <a:cs typeface="Arial" panose="020B0604020202020204" pitchFamily="34" charset="0"/>
              </a:rPr>
              <a:t>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590BF0-0ACF-4CE1-8E6B-9CD7D2F4FAEF}"/>
              </a:ext>
            </a:extLst>
          </p:cNvPr>
          <p:cNvGrpSpPr/>
          <p:nvPr/>
        </p:nvGrpSpPr>
        <p:grpSpPr>
          <a:xfrm>
            <a:off x="8038835" y="4839558"/>
            <a:ext cx="185609" cy="164277"/>
            <a:chOff x="8055502" y="4777341"/>
            <a:chExt cx="185609" cy="164277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22264F83-0546-4C66-BE82-A2AAA9B9F1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5502" y="4777341"/>
              <a:ext cx="119719" cy="16427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A95E7008-FD2E-48A6-BDF6-2EB88D2D03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1392" y="4777341"/>
              <a:ext cx="119719" cy="16427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DB72D50C-CD5B-4D15-9893-DD2474494A5C}"/>
              </a:ext>
            </a:extLst>
          </p:cNvPr>
          <p:cNvSpPr txBox="1"/>
          <p:nvPr/>
        </p:nvSpPr>
        <p:spPr>
          <a:xfrm>
            <a:off x="7196709" y="5093419"/>
            <a:ext cx="374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TSLP concentration (µg/mL)</a:t>
            </a:r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423A1833-9388-4898-AE92-24C2951DE1F8}"/>
              </a:ext>
            </a:extLst>
          </p:cNvPr>
          <p:cNvSpPr/>
          <p:nvPr/>
        </p:nvSpPr>
        <p:spPr>
          <a:xfrm>
            <a:off x="7181850" y="2641113"/>
            <a:ext cx="914400" cy="2281238"/>
          </a:xfrm>
          <a:custGeom>
            <a:avLst/>
            <a:gdLst>
              <a:gd name="connsiteX0" fmla="*/ 0 w 914400"/>
              <a:gd name="connsiteY0" fmla="*/ 0 h 2281238"/>
              <a:gd name="connsiteX1" fmla="*/ 0 w 914400"/>
              <a:gd name="connsiteY1" fmla="*/ 2281238 h 2281238"/>
              <a:gd name="connsiteX2" fmla="*/ 914400 w 914400"/>
              <a:gd name="connsiteY2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2281238">
                <a:moveTo>
                  <a:pt x="0" y="0"/>
                </a:moveTo>
                <a:lnTo>
                  <a:pt x="0" y="2281238"/>
                </a:lnTo>
                <a:lnTo>
                  <a:pt x="914400" y="228123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B06DE3CA-12C9-453F-BE8A-1A23549E21A3}"/>
              </a:ext>
            </a:extLst>
          </p:cNvPr>
          <p:cNvSpPr txBox="1"/>
          <p:nvPr/>
        </p:nvSpPr>
        <p:spPr>
          <a:xfrm>
            <a:off x="8334743" y="4949012"/>
            <a:ext cx="526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231A4E50-7563-48CB-B851-F2D101B1FECF}"/>
              </a:ext>
            </a:extLst>
          </p:cNvPr>
          <p:cNvSpPr txBox="1"/>
          <p:nvPr/>
        </p:nvSpPr>
        <p:spPr>
          <a:xfrm>
            <a:off x="9272956" y="4949012"/>
            <a:ext cx="526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D431F776-F1A6-45CF-A823-6046A1E517B8}"/>
              </a:ext>
            </a:extLst>
          </p:cNvPr>
          <p:cNvSpPr txBox="1"/>
          <p:nvPr/>
        </p:nvSpPr>
        <p:spPr>
          <a:xfrm>
            <a:off x="10249269" y="4949012"/>
            <a:ext cx="526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1D23D5-9DB1-4FA7-AE91-A4D2C2A7F0CF}"/>
              </a:ext>
            </a:extLst>
          </p:cNvPr>
          <p:cNvGrpSpPr/>
          <p:nvPr/>
        </p:nvGrpSpPr>
        <p:grpSpPr>
          <a:xfrm>
            <a:off x="7934772" y="2375830"/>
            <a:ext cx="3023845" cy="246221"/>
            <a:chOff x="7889992" y="2107335"/>
            <a:chExt cx="3023845" cy="246221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75ECC3FA-0F17-40E1-BB3B-56327558BEDD}"/>
                </a:ext>
              </a:extLst>
            </p:cNvPr>
            <p:cNvSpPr txBox="1"/>
            <p:nvPr/>
          </p:nvSpPr>
          <p:spPr>
            <a:xfrm>
              <a:off x="7889992" y="2107335"/>
              <a:ext cx="30238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Smooth muscle actin (N=3)	Collagen (N=3)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C9D75DC-A3E6-499B-A1E6-D6F139F86514}"/>
                </a:ext>
              </a:extLst>
            </p:cNvPr>
            <p:cNvSpPr/>
            <p:nvPr/>
          </p:nvSpPr>
          <p:spPr>
            <a:xfrm>
              <a:off x="7965722" y="2164105"/>
              <a:ext cx="115200" cy="115848"/>
            </a:xfrm>
            <a:prstGeom prst="rect">
              <a:avLst/>
            </a:prstGeom>
            <a:solidFill>
              <a:srgbClr val="590995"/>
            </a:solidFill>
            <a:ln>
              <a:solidFill>
                <a:srgbClr val="5909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B1AC3B6F-44DD-4D58-B6EB-442D9851E80D}"/>
                </a:ext>
              </a:extLst>
            </p:cNvPr>
            <p:cNvSpPr/>
            <p:nvPr/>
          </p:nvSpPr>
          <p:spPr>
            <a:xfrm>
              <a:off x="9816690" y="2164105"/>
              <a:ext cx="115200" cy="115848"/>
            </a:xfrm>
            <a:prstGeom prst="rect">
              <a:avLst/>
            </a:prstGeom>
            <a:solidFill>
              <a:srgbClr val="29ABE2"/>
            </a:solidFill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46917D7-CDA4-4E2F-8AB6-82FB512B77C1}"/>
              </a:ext>
            </a:extLst>
          </p:cNvPr>
          <p:cNvCxnSpPr>
            <a:cxnSpLocks/>
          </p:cNvCxnSpPr>
          <p:nvPr/>
        </p:nvCxnSpPr>
        <p:spPr>
          <a:xfrm rot="16200000">
            <a:off x="7144119" y="2603381"/>
            <a:ext cx="0" cy="7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AF01793-8B23-48EC-A068-57CCB0377BDE}"/>
              </a:ext>
            </a:extLst>
          </p:cNvPr>
          <p:cNvCxnSpPr>
            <a:cxnSpLocks/>
          </p:cNvCxnSpPr>
          <p:nvPr/>
        </p:nvCxnSpPr>
        <p:spPr>
          <a:xfrm rot="16200000">
            <a:off x="7144120" y="3744000"/>
            <a:ext cx="0" cy="7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4944652-61DA-4CB8-AAB7-7E32A29C29AD}"/>
              </a:ext>
            </a:extLst>
          </p:cNvPr>
          <p:cNvCxnSpPr>
            <a:cxnSpLocks/>
          </p:cNvCxnSpPr>
          <p:nvPr/>
        </p:nvCxnSpPr>
        <p:spPr>
          <a:xfrm rot="16200000">
            <a:off x="7144121" y="4884619"/>
            <a:ext cx="0" cy="7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DE5B24FB-87E7-4FE2-944B-238F75DF84DC}"/>
              </a:ext>
            </a:extLst>
          </p:cNvPr>
          <p:cNvSpPr txBox="1"/>
          <p:nvPr/>
        </p:nvSpPr>
        <p:spPr>
          <a:xfrm>
            <a:off x="6766861" y="2519098"/>
            <a:ext cx="40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BFCBDBB-BC2D-4EE0-A37B-41B57237E58F}"/>
              </a:ext>
            </a:extLst>
          </p:cNvPr>
          <p:cNvSpPr txBox="1"/>
          <p:nvPr/>
        </p:nvSpPr>
        <p:spPr>
          <a:xfrm>
            <a:off x="6766861" y="3652571"/>
            <a:ext cx="40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F061086-4DAC-4B9A-863B-D732255F503C}"/>
              </a:ext>
            </a:extLst>
          </p:cNvPr>
          <p:cNvSpPr txBox="1"/>
          <p:nvPr/>
        </p:nvSpPr>
        <p:spPr>
          <a:xfrm>
            <a:off x="6766861" y="4800333"/>
            <a:ext cx="40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8859CB24-3A4E-494E-B719-D025C1C856C0}"/>
              </a:ext>
            </a:extLst>
          </p:cNvPr>
          <p:cNvSpPr/>
          <p:nvPr/>
        </p:nvSpPr>
        <p:spPr>
          <a:xfrm>
            <a:off x="9557967" y="2831509"/>
            <a:ext cx="279851" cy="2088108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D2A3D04C-772F-4994-9445-0EB7E5F18B20}"/>
              </a:ext>
            </a:extLst>
          </p:cNvPr>
          <p:cNvSpPr/>
          <p:nvPr/>
        </p:nvSpPr>
        <p:spPr>
          <a:xfrm>
            <a:off x="7697775" y="4171085"/>
            <a:ext cx="279851" cy="748532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8FD93466-B5B1-4FD7-988E-FE6784110FEA}"/>
              </a:ext>
            </a:extLst>
          </p:cNvPr>
          <p:cNvCxnSpPr>
            <a:cxnSpLocks/>
          </p:cNvCxnSpPr>
          <p:nvPr/>
        </p:nvCxnSpPr>
        <p:spPr>
          <a:xfrm>
            <a:off x="8165306" y="4922321"/>
            <a:ext cx="274853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AA89DF86-69BC-4447-9E70-1C4F4B816614}"/>
              </a:ext>
            </a:extLst>
          </p:cNvPr>
          <p:cNvSpPr txBox="1"/>
          <p:nvPr/>
        </p:nvSpPr>
        <p:spPr>
          <a:xfrm>
            <a:off x="10497884" y="2558751"/>
            <a:ext cx="306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1200" baseline="30000">
                <a:cs typeface="Arial" panose="020B0604020202020204" pitchFamily="34" charset="0"/>
              </a:rPr>
              <a:t>‡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8E182AE-E403-4C9C-8EA0-97640AE2B8C0}"/>
              </a:ext>
            </a:extLst>
          </p:cNvPr>
          <p:cNvSpPr txBox="1"/>
          <p:nvPr/>
        </p:nvSpPr>
        <p:spPr>
          <a:xfrm>
            <a:off x="9526878" y="2545688"/>
            <a:ext cx="306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1200" baseline="30000">
                <a:cs typeface="Arial" panose="020B0604020202020204" pitchFamily="34" charset="0"/>
              </a:rPr>
              <a:t>‡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42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08E3B5E-8DDD-4237-B3F0-47D4D54FC242}"/>
              </a:ext>
            </a:extLst>
          </p:cNvPr>
          <p:cNvGrpSpPr/>
          <p:nvPr/>
        </p:nvGrpSpPr>
        <p:grpSpPr>
          <a:xfrm>
            <a:off x="7434263" y="4252895"/>
            <a:ext cx="877887" cy="129347"/>
            <a:chOff x="7434263" y="3792520"/>
            <a:chExt cx="877887" cy="129347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717CC14-5D19-4944-936A-71B246E5ED5B}"/>
                </a:ext>
              </a:extLst>
            </p:cNvPr>
            <p:cNvCxnSpPr>
              <a:cxnSpLocks/>
            </p:cNvCxnSpPr>
            <p:nvPr/>
          </p:nvCxnSpPr>
          <p:spPr>
            <a:xfrm>
              <a:off x="7436985" y="3892140"/>
              <a:ext cx="873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CF866E-57F3-498B-ADF4-1B71FF922221}"/>
                </a:ext>
              </a:extLst>
            </p:cNvPr>
            <p:cNvSpPr/>
            <p:nvPr/>
          </p:nvSpPr>
          <p:spPr>
            <a:xfrm>
              <a:off x="7434263" y="3792520"/>
              <a:ext cx="877887" cy="1293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66F97121-D9E5-4E53-A4C2-C237A1CBBB4A}"/>
              </a:ext>
            </a:extLst>
          </p:cNvPr>
          <p:cNvGrpSpPr/>
          <p:nvPr/>
        </p:nvGrpSpPr>
        <p:grpSpPr>
          <a:xfrm>
            <a:off x="7613228" y="3916134"/>
            <a:ext cx="490787" cy="647929"/>
            <a:chOff x="7613228" y="3455759"/>
            <a:chExt cx="490787" cy="647929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36DB2256-B9F7-479B-AFE0-2084BFF55D64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28" y="3455759"/>
              <a:ext cx="4907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C8551B9-2FBE-4D64-BADD-2BBB1D548EE6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28" y="4102520"/>
              <a:ext cx="4907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FF106BD-75F9-43D7-B9FF-C073D7677910}"/>
                </a:ext>
              </a:extLst>
            </p:cNvPr>
            <p:cNvCxnSpPr>
              <a:cxnSpLocks/>
            </p:cNvCxnSpPr>
            <p:nvPr/>
          </p:nvCxnSpPr>
          <p:spPr>
            <a:xfrm>
              <a:off x="7858621" y="3460140"/>
              <a:ext cx="0" cy="6435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167520-6674-4289-8511-9789F1B0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IL-33 and IL-25 may promote airway remodelling in patients </a:t>
            </a:r>
            <a:br>
              <a:rPr lang="en-GB"/>
            </a:br>
            <a:r>
              <a:rPr lang="en-GB"/>
              <a:t>with asthma</a:t>
            </a:r>
            <a:r>
              <a:rPr lang="en-GB" baseline="30000"/>
              <a:t>1–4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20BA4-013A-4E24-BC99-387910D4E1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Figure adapted from </a:t>
            </a:r>
            <a:r>
              <a:rPr lang="en-US" dirty="0"/>
              <a:t>Guo Z, et al. J Asthma 2014;51:863–869 and</a:t>
            </a:r>
            <a:r>
              <a:rPr lang="en-GB" dirty="0"/>
              <a:t> </a:t>
            </a:r>
            <a:r>
              <a:rPr lang="en-US" dirty="0"/>
              <a:t>Cheng D, et al. Am J Respir Crit Care Med 2014;190:639–648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*P&lt;0.05 vs controls; **P&lt;0.01 vs controls</a:t>
            </a:r>
          </a:p>
          <a:p>
            <a:pPr>
              <a:spcBef>
                <a:spcPts val="0"/>
              </a:spcBef>
            </a:pPr>
            <a:r>
              <a:rPr lang="en-GB" dirty="0"/>
              <a:t>IL, interleukin; RBM, reticular basement membrane thickness</a:t>
            </a:r>
          </a:p>
          <a:p>
            <a:pPr>
              <a:spcBef>
                <a:spcPts val="0"/>
              </a:spcBef>
            </a:pPr>
            <a:r>
              <a:rPr lang="en-US" dirty="0"/>
              <a:t>1. </a:t>
            </a:r>
            <a:r>
              <a:rPr lang="en-US" dirty="0" err="1"/>
              <a:t>Saglani</a:t>
            </a:r>
            <a:r>
              <a:rPr lang="en-US" dirty="0"/>
              <a:t> S, et al. J Allergy Clin Immunol 2013;132:676–685; 2. Guo Z, et al. J Asthma 2014;51:863–869; 3. </a:t>
            </a:r>
            <a:r>
              <a:rPr lang="en-GB" dirty="0" err="1"/>
              <a:t>Préfontaine</a:t>
            </a:r>
            <a:r>
              <a:rPr lang="en-GB" dirty="0"/>
              <a:t> D, et al. J Immunol 2009;183:5094–5103; </a:t>
            </a:r>
          </a:p>
          <a:p>
            <a:pPr>
              <a:spcBef>
                <a:spcPts val="0"/>
              </a:spcBef>
            </a:pPr>
            <a:r>
              <a:rPr lang="en-GB" dirty="0"/>
              <a:t>4</a:t>
            </a:r>
            <a:r>
              <a:rPr lang="en-US" dirty="0"/>
              <a:t>. </a:t>
            </a:r>
            <a:r>
              <a:rPr lang="en-GB" dirty="0"/>
              <a:t>Cheng D, et al. Am J Respir Crit Care Med 2014;190:639–648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42D0E7-719F-4888-A219-74C3F8B9183E}"/>
              </a:ext>
            </a:extLst>
          </p:cNvPr>
          <p:cNvSpPr/>
          <p:nvPr/>
        </p:nvSpPr>
        <p:spPr>
          <a:xfrm>
            <a:off x="453249" y="1455374"/>
            <a:ext cx="5576076" cy="763951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human </a:t>
            </a:r>
            <a:r>
              <a:rPr lang="en-US" sz="1600" b="1" kern="0">
                <a:solidFill>
                  <a:srgbClr val="FE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 fibroblasts, IL-33 increased expression of fibronectin 1 and type I collagen </a:t>
            </a:r>
            <a:r>
              <a:rPr lang="en-US" sz="1600" b="1" i="1" kern="0">
                <a:solidFill>
                  <a:srgbClr val="FE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r>
              <a:rPr lang="en-US" sz="1600" b="1" kern="0" baseline="30000">
                <a:solidFill>
                  <a:srgbClr val="FE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0525EE-73D8-4EF2-A597-D39D7468B684}"/>
              </a:ext>
            </a:extLst>
          </p:cNvPr>
          <p:cNvSpPr/>
          <p:nvPr/>
        </p:nvSpPr>
        <p:spPr>
          <a:xfrm>
            <a:off x="6167439" y="1455374"/>
            <a:ext cx="5576886" cy="763951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defRPr/>
            </a:pPr>
            <a:r>
              <a:rPr lang="en-US" sz="1600" b="1" kern="0">
                <a:solidFill>
                  <a:srgbClr val="FE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human bronchial biopsies, RBM thickness was greater in patients with asthma and high IL-25 </a:t>
            </a:r>
            <a:br>
              <a:rPr lang="en-US" sz="1600" b="1" kern="0">
                <a:solidFill>
                  <a:srgbClr val="FEFFF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kern="0">
                <a:solidFill>
                  <a:srgbClr val="FE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 low IL-25 (P=0.0006)</a:t>
            </a:r>
            <a:r>
              <a:rPr lang="en-US" sz="1600" b="1" kern="0" baseline="30000">
                <a:solidFill>
                  <a:srgbClr val="FE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246ED18-E9E8-4155-A22B-54D84AE7DD33}"/>
              </a:ext>
            </a:extLst>
          </p:cNvPr>
          <p:cNvGrpSpPr/>
          <p:nvPr/>
        </p:nvGrpSpPr>
        <p:grpSpPr>
          <a:xfrm>
            <a:off x="2604605" y="4521672"/>
            <a:ext cx="197550" cy="228993"/>
            <a:chOff x="8313004" y="3579184"/>
            <a:chExt cx="197550" cy="228993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CCF4D31-2F34-44C3-8ABE-F6A97B6BFD89}"/>
                </a:ext>
              </a:extLst>
            </p:cNvPr>
            <p:cNvCxnSpPr>
              <a:cxnSpLocks/>
            </p:cNvCxnSpPr>
            <p:nvPr/>
          </p:nvCxnSpPr>
          <p:spPr>
            <a:xfrm>
              <a:off x="8414621" y="3581400"/>
              <a:ext cx="0" cy="2267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F33B280-1F29-42A7-AAA3-4A1EBB78023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411779" y="3480409"/>
              <a:ext cx="0" cy="197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52430C7-F6F6-4C29-BF86-9D53435A2284}"/>
              </a:ext>
            </a:extLst>
          </p:cNvPr>
          <p:cNvCxnSpPr>
            <a:cxnSpLocks/>
          </p:cNvCxnSpPr>
          <p:nvPr/>
        </p:nvCxnSpPr>
        <p:spPr>
          <a:xfrm>
            <a:off x="4616302" y="3368354"/>
            <a:ext cx="0" cy="3813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0099B0A-69D1-406D-B512-BB9EFBAA3E80}"/>
              </a:ext>
            </a:extLst>
          </p:cNvPr>
          <p:cNvCxnSpPr>
            <a:cxnSpLocks/>
          </p:cNvCxnSpPr>
          <p:nvPr/>
        </p:nvCxnSpPr>
        <p:spPr>
          <a:xfrm rot="5400000">
            <a:off x="4614832" y="3267920"/>
            <a:ext cx="0" cy="197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72CD165-3AFA-4D20-BE69-99C82D72B794}"/>
              </a:ext>
            </a:extLst>
          </p:cNvPr>
          <p:cNvCxnSpPr>
            <a:cxnSpLocks/>
          </p:cNvCxnSpPr>
          <p:nvPr/>
        </p:nvCxnSpPr>
        <p:spPr>
          <a:xfrm>
            <a:off x="4928245" y="3736971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3D81DF1-A024-4FCF-98FE-530074C0CA71}"/>
              </a:ext>
            </a:extLst>
          </p:cNvPr>
          <p:cNvCxnSpPr>
            <a:cxnSpLocks/>
          </p:cNvCxnSpPr>
          <p:nvPr/>
        </p:nvCxnSpPr>
        <p:spPr>
          <a:xfrm rot="5400000">
            <a:off x="4929310" y="3636714"/>
            <a:ext cx="0" cy="197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05A50EE-4EB9-49DE-B2F8-2EF1D65E5D89}"/>
              </a:ext>
            </a:extLst>
          </p:cNvPr>
          <p:cNvGrpSpPr/>
          <p:nvPr/>
        </p:nvGrpSpPr>
        <p:grpSpPr>
          <a:xfrm>
            <a:off x="3543203" y="4277615"/>
            <a:ext cx="197550" cy="232720"/>
            <a:chOff x="9267333" y="3179613"/>
            <a:chExt cx="197550" cy="1307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FBF54C2-2AA8-41D6-A86E-D4761C09F51D}"/>
                </a:ext>
              </a:extLst>
            </p:cNvPr>
            <p:cNvCxnSpPr/>
            <p:nvPr/>
          </p:nvCxnSpPr>
          <p:spPr>
            <a:xfrm>
              <a:off x="9366204" y="3180948"/>
              <a:ext cx="0" cy="12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294F9C6-962B-4CC0-B60F-807B007E788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66108" y="3080838"/>
              <a:ext cx="0" cy="197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1ECB00A-B81F-4EB1-A680-E26E9FA8B088}"/>
              </a:ext>
            </a:extLst>
          </p:cNvPr>
          <p:cNvGrpSpPr/>
          <p:nvPr/>
        </p:nvGrpSpPr>
        <p:grpSpPr>
          <a:xfrm>
            <a:off x="1691367" y="4785971"/>
            <a:ext cx="197550" cy="150926"/>
            <a:chOff x="7417247" y="4176858"/>
            <a:chExt cx="197550" cy="15092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0CAA2FC-1D04-42C1-A612-3F1CD2198169}"/>
                </a:ext>
              </a:extLst>
            </p:cNvPr>
            <p:cNvCxnSpPr/>
            <p:nvPr/>
          </p:nvCxnSpPr>
          <p:spPr>
            <a:xfrm>
              <a:off x="7516022" y="4176858"/>
              <a:ext cx="0" cy="1509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4DEC481-CBA0-42EB-986F-357DE0FD4F6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16022" y="4078451"/>
              <a:ext cx="0" cy="197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540E260-4963-406D-B75C-C1CA34CD2A3A}"/>
              </a:ext>
            </a:extLst>
          </p:cNvPr>
          <p:cNvSpPr txBox="1"/>
          <p:nvPr/>
        </p:nvSpPr>
        <p:spPr>
          <a:xfrm>
            <a:off x="1670650" y="5228412"/>
            <a:ext cx="526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6624759-D442-45E2-99E3-97C8B6FB3344}"/>
              </a:ext>
            </a:extLst>
          </p:cNvPr>
          <p:cNvCxnSpPr/>
          <p:nvPr/>
        </p:nvCxnSpPr>
        <p:spPr>
          <a:xfrm>
            <a:off x="1932484" y="5201366"/>
            <a:ext cx="0" cy="7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971D257-8127-44A2-9087-EECF27BE81A0}"/>
              </a:ext>
            </a:extLst>
          </p:cNvPr>
          <p:cNvCxnSpPr/>
          <p:nvPr/>
        </p:nvCxnSpPr>
        <p:spPr>
          <a:xfrm>
            <a:off x="2866192" y="5201366"/>
            <a:ext cx="0" cy="7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5452E6B-9C26-487F-B311-AD47124A7B50}"/>
              </a:ext>
            </a:extLst>
          </p:cNvPr>
          <p:cNvCxnSpPr/>
          <p:nvPr/>
        </p:nvCxnSpPr>
        <p:spPr>
          <a:xfrm>
            <a:off x="3811240" y="5201366"/>
            <a:ext cx="0" cy="7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3D845F1-0519-4403-9E93-3283867E42DF}"/>
              </a:ext>
            </a:extLst>
          </p:cNvPr>
          <p:cNvCxnSpPr/>
          <p:nvPr/>
        </p:nvCxnSpPr>
        <p:spPr>
          <a:xfrm>
            <a:off x="4783080" y="5201366"/>
            <a:ext cx="0" cy="7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2E8F07D-30DA-408B-9D8F-349FC16EF367}"/>
              </a:ext>
            </a:extLst>
          </p:cNvPr>
          <p:cNvSpPr txBox="1"/>
          <p:nvPr/>
        </p:nvSpPr>
        <p:spPr>
          <a:xfrm>
            <a:off x="618287" y="2920513"/>
            <a:ext cx="369332" cy="22839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Relative protein level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18107AB-1B5D-42B8-9412-20F36E79914F}"/>
              </a:ext>
            </a:extLst>
          </p:cNvPr>
          <p:cNvGrpSpPr/>
          <p:nvPr/>
        </p:nvGrpSpPr>
        <p:grpSpPr>
          <a:xfrm>
            <a:off x="2013045" y="4777468"/>
            <a:ext cx="197550" cy="182436"/>
            <a:chOff x="7738925" y="3949280"/>
            <a:chExt cx="197550" cy="182436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36E6115-C304-4DAA-A727-E943708AF15B}"/>
                </a:ext>
              </a:extLst>
            </p:cNvPr>
            <p:cNvCxnSpPr/>
            <p:nvPr/>
          </p:nvCxnSpPr>
          <p:spPr>
            <a:xfrm>
              <a:off x="7837700" y="3959229"/>
              <a:ext cx="0" cy="1724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7A8EF80-F01E-403F-B43C-A9FC4573069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37700" y="3850505"/>
              <a:ext cx="0" cy="197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1A9D643-E73C-4ABA-9CD2-86086951D1E9}"/>
              </a:ext>
            </a:extLst>
          </p:cNvPr>
          <p:cNvCxnSpPr>
            <a:cxnSpLocks/>
          </p:cNvCxnSpPr>
          <p:nvPr/>
        </p:nvCxnSpPr>
        <p:spPr>
          <a:xfrm>
            <a:off x="3956827" y="4130003"/>
            <a:ext cx="0" cy="2514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32C2441-8480-4B6C-9AE7-5EEEFC786D15}"/>
              </a:ext>
            </a:extLst>
          </p:cNvPr>
          <p:cNvGrpSpPr/>
          <p:nvPr/>
        </p:nvGrpSpPr>
        <p:grpSpPr>
          <a:xfrm>
            <a:off x="2922273" y="4488243"/>
            <a:ext cx="197550" cy="235098"/>
            <a:chOff x="8660094" y="2978489"/>
            <a:chExt cx="197550" cy="137373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3FBAF5F-10ED-4CC0-BB51-A531E9D13B07}"/>
                </a:ext>
              </a:extLst>
            </p:cNvPr>
            <p:cNvCxnSpPr>
              <a:cxnSpLocks/>
            </p:cNvCxnSpPr>
            <p:nvPr/>
          </p:nvCxnSpPr>
          <p:spPr>
            <a:xfrm>
              <a:off x="8758869" y="2979812"/>
              <a:ext cx="0" cy="136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0EF38E6-C77A-4F6C-A1B3-8D1EAC4FF4E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758869" y="2879714"/>
              <a:ext cx="0" cy="197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F5E14A-9BDC-42E3-A6DB-B413E1BD3EED}"/>
              </a:ext>
            </a:extLst>
          </p:cNvPr>
          <p:cNvCxnSpPr>
            <a:cxnSpLocks/>
          </p:cNvCxnSpPr>
          <p:nvPr/>
        </p:nvCxnSpPr>
        <p:spPr>
          <a:xfrm flipH="1">
            <a:off x="3857608" y="4124673"/>
            <a:ext cx="1975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1A9C92B-2DB2-43F1-80DC-77860AD9FC98}"/>
              </a:ext>
            </a:extLst>
          </p:cNvPr>
          <p:cNvSpPr txBox="1"/>
          <p:nvPr/>
        </p:nvSpPr>
        <p:spPr>
          <a:xfrm>
            <a:off x="2600397" y="5228412"/>
            <a:ext cx="526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CEAF256-0ECC-4B41-A602-F540E7A0EB33}"/>
              </a:ext>
            </a:extLst>
          </p:cNvPr>
          <p:cNvSpPr txBox="1"/>
          <p:nvPr/>
        </p:nvSpPr>
        <p:spPr>
          <a:xfrm>
            <a:off x="3547076" y="5228412"/>
            <a:ext cx="526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DF413EF-DD94-4E4E-9A13-D11D8FFBD39C}"/>
              </a:ext>
            </a:extLst>
          </p:cNvPr>
          <p:cNvSpPr txBox="1"/>
          <p:nvPr/>
        </p:nvSpPr>
        <p:spPr>
          <a:xfrm>
            <a:off x="4523389" y="5228412"/>
            <a:ext cx="526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3DE0F76-5C0E-4F75-833B-C5197635846C}"/>
              </a:ext>
            </a:extLst>
          </p:cNvPr>
          <p:cNvGrpSpPr/>
          <p:nvPr/>
        </p:nvGrpSpPr>
        <p:grpSpPr>
          <a:xfrm>
            <a:off x="2105910" y="2655230"/>
            <a:ext cx="3693540" cy="400110"/>
            <a:chOff x="8314060" y="2107335"/>
            <a:chExt cx="3693540" cy="400110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BF24AA9-5541-433A-AB64-3D22E945B986}"/>
                </a:ext>
              </a:extLst>
            </p:cNvPr>
            <p:cNvSpPr txBox="1"/>
            <p:nvPr/>
          </p:nvSpPr>
          <p:spPr>
            <a:xfrm>
              <a:off x="8423392" y="2107335"/>
              <a:ext cx="3584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>
                  <a:srgbClr val="7F134C"/>
                </a:buClr>
                <a:defRPr/>
              </a:pPr>
              <a:r>
                <a:rPr lang="en-US" sz="1000">
                  <a:latin typeface="Arial" panose="020B0604020202020204" pitchFamily="34" charset="0"/>
                  <a:cs typeface="Arial" panose="020B0604020202020204" pitchFamily="34" charset="0"/>
                </a:rPr>
                <a:t>Type I collagen /</a:t>
              </a:r>
              <a:br>
                <a:rPr lang="en-US" sz="10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l-GR" sz="1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-actin (N=3)	 	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6F82A7F-890C-4440-AD5C-2804600E152C}"/>
                </a:ext>
              </a:extLst>
            </p:cNvPr>
            <p:cNvSpPr/>
            <p:nvPr/>
          </p:nvSpPr>
          <p:spPr>
            <a:xfrm>
              <a:off x="8314060" y="2164105"/>
              <a:ext cx="115200" cy="115848"/>
            </a:xfrm>
            <a:prstGeom prst="rect">
              <a:avLst/>
            </a:prstGeom>
            <a:solidFill>
              <a:srgbClr val="590995"/>
            </a:solidFill>
            <a:ln>
              <a:solidFill>
                <a:srgbClr val="5909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3FD9C55-A6BE-4ED0-8366-8BED99C52BBF}"/>
                </a:ext>
              </a:extLst>
            </p:cNvPr>
            <p:cNvSpPr/>
            <p:nvPr/>
          </p:nvSpPr>
          <p:spPr>
            <a:xfrm>
              <a:off x="9785672" y="2164105"/>
              <a:ext cx="115200" cy="115848"/>
            </a:xfrm>
            <a:prstGeom prst="rect">
              <a:avLst/>
            </a:prstGeom>
            <a:solidFill>
              <a:srgbClr val="29ABE2"/>
            </a:solidFill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E1C11B6-96F2-42F5-A122-65D630CEF455}"/>
              </a:ext>
            </a:extLst>
          </p:cNvPr>
          <p:cNvCxnSpPr>
            <a:cxnSpLocks/>
          </p:cNvCxnSpPr>
          <p:nvPr/>
        </p:nvCxnSpPr>
        <p:spPr>
          <a:xfrm rot="16200000">
            <a:off x="1416313" y="2889449"/>
            <a:ext cx="0" cy="7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A9299D1-7AD9-41DE-9DC7-005564BDE759}"/>
              </a:ext>
            </a:extLst>
          </p:cNvPr>
          <p:cNvCxnSpPr>
            <a:cxnSpLocks/>
          </p:cNvCxnSpPr>
          <p:nvPr/>
        </p:nvCxnSpPr>
        <p:spPr>
          <a:xfrm rot="16200000">
            <a:off x="1416313" y="4023399"/>
            <a:ext cx="0" cy="7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273E39F-1FA2-498C-9727-824C7F6D628E}"/>
              </a:ext>
            </a:extLst>
          </p:cNvPr>
          <p:cNvCxnSpPr>
            <a:cxnSpLocks/>
          </p:cNvCxnSpPr>
          <p:nvPr/>
        </p:nvCxnSpPr>
        <p:spPr>
          <a:xfrm rot="16200000">
            <a:off x="1416313" y="5164019"/>
            <a:ext cx="0" cy="7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4C3DC6EF-70FB-43A1-9169-CEA11F61A9E8}"/>
              </a:ext>
            </a:extLst>
          </p:cNvPr>
          <p:cNvSpPr txBox="1"/>
          <p:nvPr/>
        </p:nvSpPr>
        <p:spPr>
          <a:xfrm>
            <a:off x="1035901" y="2801674"/>
            <a:ext cx="40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FAAAB2F-DA3E-436F-96E2-26AC4CAD8C2A}"/>
              </a:ext>
            </a:extLst>
          </p:cNvPr>
          <p:cNvSpPr txBox="1"/>
          <p:nvPr/>
        </p:nvSpPr>
        <p:spPr>
          <a:xfrm>
            <a:off x="1035901" y="3939116"/>
            <a:ext cx="40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786CA3-D310-4804-9347-0E833809B2D0}"/>
              </a:ext>
            </a:extLst>
          </p:cNvPr>
          <p:cNvSpPr txBox="1"/>
          <p:nvPr/>
        </p:nvSpPr>
        <p:spPr>
          <a:xfrm>
            <a:off x="1035901" y="5079733"/>
            <a:ext cx="40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5101908-B186-41EC-9CB3-B9350724C580}"/>
              </a:ext>
            </a:extLst>
          </p:cNvPr>
          <p:cNvSpPr txBox="1"/>
          <p:nvPr/>
        </p:nvSpPr>
        <p:spPr>
          <a:xfrm>
            <a:off x="877103" y="5251590"/>
            <a:ext cx="789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IL-33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(ng/mL)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1994A1-3A6D-442D-93CC-97EFE3ADD93D}"/>
              </a:ext>
            </a:extLst>
          </p:cNvPr>
          <p:cNvSpPr/>
          <p:nvPr/>
        </p:nvSpPr>
        <p:spPr>
          <a:xfrm>
            <a:off x="4791661" y="3899372"/>
            <a:ext cx="279851" cy="1305054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C995B79-BF7E-4880-8CB1-E524D9395868}"/>
              </a:ext>
            </a:extLst>
          </p:cNvPr>
          <p:cNvSpPr/>
          <p:nvPr/>
        </p:nvSpPr>
        <p:spPr>
          <a:xfrm>
            <a:off x="2881123" y="4647143"/>
            <a:ext cx="279851" cy="551874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A05FAB4-D381-4333-9F61-C08043F38639}"/>
              </a:ext>
            </a:extLst>
          </p:cNvPr>
          <p:cNvSpPr/>
          <p:nvPr/>
        </p:nvSpPr>
        <p:spPr>
          <a:xfrm>
            <a:off x="4479673" y="3677707"/>
            <a:ext cx="279851" cy="151860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6B708A-43A1-40E0-A6A8-BDB2F92CB9BB}"/>
              </a:ext>
            </a:extLst>
          </p:cNvPr>
          <p:cNvSpPr/>
          <p:nvPr/>
        </p:nvSpPr>
        <p:spPr>
          <a:xfrm>
            <a:off x="2563455" y="4676776"/>
            <a:ext cx="279851" cy="527650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A508590-F18B-4881-B759-3A31D1957875}"/>
              </a:ext>
            </a:extLst>
          </p:cNvPr>
          <p:cNvSpPr/>
          <p:nvPr/>
        </p:nvSpPr>
        <p:spPr>
          <a:xfrm>
            <a:off x="1650217" y="4826471"/>
            <a:ext cx="279851" cy="369842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2561998-4506-4BDF-9BA3-D6BD8EAB0B78}"/>
              </a:ext>
            </a:extLst>
          </p:cNvPr>
          <p:cNvSpPr/>
          <p:nvPr/>
        </p:nvSpPr>
        <p:spPr>
          <a:xfrm>
            <a:off x="3502053" y="4465107"/>
            <a:ext cx="279851" cy="73120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7C74D1E-5FC1-4EE0-A558-906C7F290897}"/>
              </a:ext>
            </a:extLst>
          </p:cNvPr>
          <p:cNvSpPr/>
          <p:nvPr/>
        </p:nvSpPr>
        <p:spPr>
          <a:xfrm>
            <a:off x="3832087" y="4257675"/>
            <a:ext cx="279851" cy="941342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4D50D50-5D59-43C8-A36C-D1CEFEB05D4D}"/>
              </a:ext>
            </a:extLst>
          </p:cNvPr>
          <p:cNvSpPr/>
          <p:nvPr/>
        </p:nvSpPr>
        <p:spPr>
          <a:xfrm>
            <a:off x="1971895" y="4829175"/>
            <a:ext cx="279851" cy="369842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B0AC1F5-260D-4058-8113-EBFD75468E40}"/>
              </a:ext>
            </a:extLst>
          </p:cNvPr>
          <p:cNvSpPr txBox="1"/>
          <p:nvPr/>
        </p:nvSpPr>
        <p:spPr>
          <a:xfrm>
            <a:off x="3377430" y="3991941"/>
            <a:ext cx="526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F27B862-E2B1-4A47-A0DF-CABDAF411DBC}"/>
              </a:ext>
            </a:extLst>
          </p:cNvPr>
          <p:cNvSpPr txBox="1"/>
          <p:nvPr/>
        </p:nvSpPr>
        <p:spPr>
          <a:xfrm>
            <a:off x="3695559" y="3855285"/>
            <a:ext cx="526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**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2F4B6C8-EA62-4625-9A1D-0F47CBBB7B56}"/>
              </a:ext>
            </a:extLst>
          </p:cNvPr>
          <p:cNvSpPr txBox="1"/>
          <p:nvPr/>
        </p:nvSpPr>
        <p:spPr>
          <a:xfrm>
            <a:off x="4352685" y="3110028"/>
            <a:ext cx="526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32A27CC-6AB0-44C3-A30D-5821E0BDC89E}"/>
              </a:ext>
            </a:extLst>
          </p:cNvPr>
          <p:cNvSpPr txBox="1"/>
          <p:nvPr/>
        </p:nvSpPr>
        <p:spPr>
          <a:xfrm>
            <a:off x="4661943" y="3470994"/>
            <a:ext cx="526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**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CE889078-D414-4B4B-AAE3-6BA82C312246}"/>
              </a:ext>
            </a:extLst>
          </p:cNvPr>
          <p:cNvSpPr/>
          <p:nvPr/>
        </p:nvSpPr>
        <p:spPr>
          <a:xfrm>
            <a:off x="1455969" y="2920513"/>
            <a:ext cx="3776767" cy="2281238"/>
          </a:xfrm>
          <a:custGeom>
            <a:avLst/>
            <a:gdLst>
              <a:gd name="connsiteX0" fmla="*/ 0 w 914400"/>
              <a:gd name="connsiteY0" fmla="*/ 0 h 2281238"/>
              <a:gd name="connsiteX1" fmla="*/ 0 w 914400"/>
              <a:gd name="connsiteY1" fmla="*/ 2281238 h 2281238"/>
              <a:gd name="connsiteX2" fmla="*/ 914400 w 914400"/>
              <a:gd name="connsiteY2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2281238">
                <a:moveTo>
                  <a:pt x="0" y="0"/>
                </a:moveTo>
                <a:lnTo>
                  <a:pt x="0" y="2281238"/>
                </a:lnTo>
                <a:lnTo>
                  <a:pt x="914400" y="228123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1FB4CE3-5A23-4656-B9CD-6F84D38D0405}"/>
              </a:ext>
            </a:extLst>
          </p:cNvPr>
          <p:cNvSpPr txBox="1"/>
          <p:nvPr/>
        </p:nvSpPr>
        <p:spPr>
          <a:xfrm>
            <a:off x="1035901" y="4699528"/>
            <a:ext cx="40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E336C08-96D5-4D22-8C64-64CBFC0DBBA6}"/>
              </a:ext>
            </a:extLst>
          </p:cNvPr>
          <p:cNvSpPr txBox="1"/>
          <p:nvPr/>
        </p:nvSpPr>
        <p:spPr>
          <a:xfrm>
            <a:off x="1035901" y="4319322"/>
            <a:ext cx="40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68B25F6-B462-4125-AFD8-D6CCD704E60A}"/>
              </a:ext>
            </a:extLst>
          </p:cNvPr>
          <p:cNvSpPr txBox="1"/>
          <p:nvPr/>
        </p:nvSpPr>
        <p:spPr>
          <a:xfrm>
            <a:off x="1035901" y="3558910"/>
            <a:ext cx="40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C7B2F64-DBD0-4E56-98AA-F56F342130EA}"/>
              </a:ext>
            </a:extLst>
          </p:cNvPr>
          <p:cNvSpPr txBox="1"/>
          <p:nvPr/>
        </p:nvSpPr>
        <p:spPr>
          <a:xfrm>
            <a:off x="1035901" y="3178704"/>
            <a:ext cx="40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768AAD0-8CF6-49FF-A635-F17C4B617C90}"/>
              </a:ext>
            </a:extLst>
          </p:cNvPr>
          <p:cNvCxnSpPr>
            <a:cxnSpLocks/>
          </p:cNvCxnSpPr>
          <p:nvPr/>
        </p:nvCxnSpPr>
        <p:spPr>
          <a:xfrm rot="16200000">
            <a:off x="1416313" y="3643193"/>
            <a:ext cx="0" cy="7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7B278A7-0848-4A0F-8B89-935F9EAE28C7}"/>
              </a:ext>
            </a:extLst>
          </p:cNvPr>
          <p:cNvCxnSpPr>
            <a:cxnSpLocks/>
          </p:cNvCxnSpPr>
          <p:nvPr/>
        </p:nvCxnSpPr>
        <p:spPr>
          <a:xfrm rot="16200000">
            <a:off x="1416313" y="3262987"/>
            <a:ext cx="0" cy="7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381A032-A940-43C6-AE82-09B15073AF77}"/>
              </a:ext>
            </a:extLst>
          </p:cNvPr>
          <p:cNvCxnSpPr>
            <a:cxnSpLocks/>
          </p:cNvCxnSpPr>
          <p:nvPr/>
        </p:nvCxnSpPr>
        <p:spPr>
          <a:xfrm rot="16200000">
            <a:off x="1416313" y="4403605"/>
            <a:ext cx="0" cy="7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92645EE-11F4-4156-B053-20AA5A58A48D}"/>
              </a:ext>
            </a:extLst>
          </p:cNvPr>
          <p:cNvCxnSpPr>
            <a:cxnSpLocks/>
          </p:cNvCxnSpPr>
          <p:nvPr/>
        </p:nvCxnSpPr>
        <p:spPr>
          <a:xfrm rot="16200000">
            <a:off x="1416313" y="4783811"/>
            <a:ext cx="0" cy="7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CDB2382-7F85-4F77-9E7C-CA7F0A353AE7}"/>
              </a:ext>
            </a:extLst>
          </p:cNvPr>
          <p:cNvSpPr/>
          <p:nvPr/>
        </p:nvSpPr>
        <p:spPr>
          <a:xfrm>
            <a:off x="7227302" y="2822575"/>
            <a:ext cx="3841750" cy="2348407"/>
          </a:xfrm>
          <a:custGeom>
            <a:avLst/>
            <a:gdLst>
              <a:gd name="connsiteX0" fmla="*/ 0 w 3841750"/>
              <a:gd name="connsiteY0" fmla="*/ 0 h 2609850"/>
              <a:gd name="connsiteX1" fmla="*/ 0 w 3841750"/>
              <a:gd name="connsiteY1" fmla="*/ 2609850 h 2609850"/>
              <a:gd name="connsiteX2" fmla="*/ 3841750 w 38417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750" h="2609850">
                <a:moveTo>
                  <a:pt x="0" y="0"/>
                </a:moveTo>
                <a:lnTo>
                  <a:pt x="0" y="2609850"/>
                </a:lnTo>
                <a:lnTo>
                  <a:pt x="3841750" y="26098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79EB748-5933-4F9E-BF6D-83BB75CBFAF9}"/>
              </a:ext>
            </a:extLst>
          </p:cNvPr>
          <p:cNvSpPr txBox="1"/>
          <p:nvPr/>
        </p:nvSpPr>
        <p:spPr>
          <a:xfrm>
            <a:off x="6279527" y="3494462"/>
            <a:ext cx="945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10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F3F7B58-68D0-4CC7-A9C5-6C314436138C}"/>
              </a:ext>
            </a:extLst>
          </p:cNvPr>
          <p:cNvSpPr txBox="1"/>
          <p:nvPr/>
        </p:nvSpPr>
        <p:spPr>
          <a:xfrm>
            <a:off x="6131237" y="2703398"/>
            <a:ext cx="1093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15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0F7C2C6-2D0A-4FCE-92A8-15C653F0D044}"/>
              </a:ext>
            </a:extLst>
          </p:cNvPr>
          <p:cNvSpPr txBox="1"/>
          <p:nvPr/>
        </p:nvSpPr>
        <p:spPr>
          <a:xfrm>
            <a:off x="6279527" y="4261604"/>
            <a:ext cx="945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39B8B2A-E2D7-4958-A7FC-36986F4740F1}"/>
              </a:ext>
            </a:extLst>
          </p:cNvPr>
          <p:cNvSpPr txBox="1"/>
          <p:nvPr/>
        </p:nvSpPr>
        <p:spPr>
          <a:xfrm>
            <a:off x="6279527" y="5047041"/>
            <a:ext cx="945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08CC22C-5655-4C73-ABE4-91C73FA1B382}"/>
              </a:ext>
            </a:extLst>
          </p:cNvPr>
          <p:cNvCxnSpPr/>
          <p:nvPr/>
        </p:nvCxnSpPr>
        <p:spPr>
          <a:xfrm>
            <a:off x="9188175" y="5179493"/>
            <a:ext cx="0" cy="82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F2BEED9-1D70-429E-B09C-7B322963EE44}"/>
              </a:ext>
            </a:extLst>
          </p:cNvPr>
          <p:cNvCxnSpPr/>
          <p:nvPr/>
        </p:nvCxnSpPr>
        <p:spPr>
          <a:xfrm>
            <a:off x="7842360" y="5179460"/>
            <a:ext cx="0" cy="82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B62F4D7-0400-42D3-9E3C-977E51F794F1}"/>
              </a:ext>
            </a:extLst>
          </p:cNvPr>
          <p:cNvCxnSpPr/>
          <p:nvPr/>
        </p:nvCxnSpPr>
        <p:spPr>
          <a:xfrm>
            <a:off x="10457791" y="5179447"/>
            <a:ext cx="0" cy="82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A31ECB56-8600-473F-961B-3E1F54D224DD}"/>
              </a:ext>
            </a:extLst>
          </p:cNvPr>
          <p:cNvSpPr txBox="1"/>
          <p:nvPr/>
        </p:nvSpPr>
        <p:spPr>
          <a:xfrm>
            <a:off x="8499621" y="2469391"/>
            <a:ext cx="1285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P&lt;0.0001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B4840986-727A-4851-9898-1686C570D269}"/>
              </a:ext>
            </a:extLst>
          </p:cNvPr>
          <p:cNvSpPr/>
          <p:nvPr/>
        </p:nvSpPr>
        <p:spPr>
          <a:xfrm>
            <a:off x="7817200" y="3947530"/>
            <a:ext cx="83915" cy="888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62B349D7-FFD5-4388-B3F3-6488641AECDB}"/>
              </a:ext>
            </a:extLst>
          </p:cNvPr>
          <p:cNvSpPr/>
          <p:nvPr/>
        </p:nvSpPr>
        <p:spPr>
          <a:xfrm>
            <a:off x="8017812" y="3885889"/>
            <a:ext cx="83915" cy="888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2140CC1-EB46-4EFB-A980-5B468DD07AD8}"/>
              </a:ext>
            </a:extLst>
          </p:cNvPr>
          <p:cNvSpPr/>
          <p:nvPr/>
        </p:nvSpPr>
        <p:spPr>
          <a:xfrm>
            <a:off x="7481609" y="4331610"/>
            <a:ext cx="83915" cy="888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3C52FE8F-BB73-407A-83DB-85936FBE2273}"/>
              </a:ext>
            </a:extLst>
          </p:cNvPr>
          <p:cNvSpPr/>
          <p:nvPr/>
        </p:nvSpPr>
        <p:spPr>
          <a:xfrm>
            <a:off x="7648744" y="4241674"/>
            <a:ext cx="83915" cy="888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C30F1752-DC12-44C9-A189-5C60915F5C92}"/>
              </a:ext>
            </a:extLst>
          </p:cNvPr>
          <p:cNvSpPr/>
          <p:nvPr/>
        </p:nvSpPr>
        <p:spPr>
          <a:xfrm>
            <a:off x="7648744" y="4352515"/>
            <a:ext cx="83915" cy="888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F0C11B62-3A61-488A-BC3B-D197EAA7F865}"/>
              </a:ext>
            </a:extLst>
          </p:cNvPr>
          <p:cNvSpPr/>
          <p:nvPr/>
        </p:nvSpPr>
        <p:spPr>
          <a:xfrm>
            <a:off x="7739497" y="4316571"/>
            <a:ext cx="83915" cy="888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0CAA631F-6842-422A-8981-092740C367BA}"/>
              </a:ext>
            </a:extLst>
          </p:cNvPr>
          <p:cNvSpPr/>
          <p:nvPr/>
        </p:nvSpPr>
        <p:spPr>
          <a:xfrm>
            <a:off x="7831633" y="4267664"/>
            <a:ext cx="83915" cy="888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F36815F-9944-407E-A1DA-210E38DDC095}"/>
              </a:ext>
            </a:extLst>
          </p:cNvPr>
          <p:cNvSpPr/>
          <p:nvPr/>
        </p:nvSpPr>
        <p:spPr>
          <a:xfrm>
            <a:off x="8007307" y="4239918"/>
            <a:ext cx="83915" cy="888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E56F032-0C32-4AB9-ABB7-0FB21AF3AAEB}"/>
              </a:ext>
            </a:extLst>
          </p:cNvPr>
          <p:cNvSpPr/>
          <p:nvPr/>
        </p:nvSpPr>
        <p:spPr>
          <a:xfrm>
            <a:off x="7648741" y="3882454"/>
            <a:ext cx="83915" cy="888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BEF9B32E-3565-48F8-95EF-5B1DBE1E3D99}"/>
              </a:ext>
            </a:extLst>
          </p:cNvPr>
          <p:cNvCxnSpPr>
            <a:cxnSpLocks/>
          </p:cNvCxnSpPr>
          <p:nvPr/>
        </p:nvCxnSpPr>
        <p:spPr>
          <a:xfrm rot="5400000">
            <a:off x="7189862" y="5130074"/>
            <a:ext cx="0" cy="779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F26869BC-BE5F-49BA-A204-7C9E44F6DC3E}"/>
              </a:ext>
            </a:extLst>
          </p:cNvPr>
          <p:cNvCxnSpPr>
            <a:cxnSpLocks/>
          </p:cNvCxnSpPr>
          <p:nvPr/>
        </p:nvCxnSpPr>
        <p:spPr>
          <a:xfrm rot="5400000">
            <a:off x="7189862" y="4351513"/>
            <a:ext cx="0" cy="779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6811B807-CF11-40D6-8F40-9377A3D77D39}"/>
              </a:ext>
            </a:extLst>
          </p:cNvPr>
          <p:cNvCxnSpPr>
            <a:cxnSpLocks/>
          </p:cNvCxnSpPr>
          <p:nvPr/>
        </p:nvCxnSpPr>
        <p:spPr>
          <a:xfrm rot="5400000">
            <a:off x="7189862" y="3579635"/>
            <a:ext cx="0" cy="779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6E18EC4-2A4B-40EE-8CDF-4DDB9EE934C9}"/>
              </a:ext>
            </a:extLst>
          </p:cNvPr>
          <p:cNvCxnSpPr>
            <a:cxnSpLocks/>
          </p:cNvCxnSpPr>
          <p:nvPr/>
        </p:nvCxnSpPr>
        <p:spPr>
          <a:xfrm rot="5400000">
            <a:off x="7189862" y="2787810"/>
            <a:ext cx="0" cy="779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3E1F634C-FE6F-41BC-8542-FC5850FDB03C}"/>
              </a:ext>
            </a:extLst>
          </p:cNvPr>
          <p:cNvSpPr txBox="1"/>
          <p:nvPr/>
        </p:nvSpPr>
        <p:spPr>
          <a:xfrm>
            <a:off x="8771948" y="5247919"/>
            <a:ext cx="835946" cy="4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n=22</a:t>
            </a:r>
            <a:endParaRPr kumimoji="0" lang="en-US" sz="1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D1D1CD0-9CC8-480C-B74E-CA562249DBA5}"/>
              </a:ext>
            </a:extLst>
          </p:cNvPr>
          <p:cNvSpPr txBox="1"/>
          <p:nvPr/>
        </p:nvSpPr>
        <p:spPr>
          <a:xfrm>
            <a:off x="7551145" y="5247919"/>
            <a:ext cx="596637" cy="448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n=21</a:t>
            </a:r>
            <a:endParaRPr kumimoji="0" lang="en-US" sz="1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00B488D-2507-4476-9BEF-D92C264583AF}"/>
              </a:ext>
            </a:extLst>
          </p:cNvPr>
          <p:cNvSpPr txBox="1"/>
          <p:nvPr/>
        </p:nvSpPr>
        <p:spPr>
          <a:xfrm>
            <a:off x="10037692" y="5247919"/>
            <a:ext cx="834014" cy="4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n=21</a:t>
            </a:r>
            <a:endParaRPr kumimoji="0" lang="en-US" sz="1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D3A6C08B-B90C-4D59-B0AF-059F1A7B198D}"/>
              </a:ext>
            </a:extLst>
          </p:cNvPr>
          <p:cNvSpPr txBox="1"/>
          <p:nvPr/>
        </p:nvSpPr>
        <p:spPr>
          <a:xfrm>
            <a:off x="6389619" y="2737400"/>
            <a:ext cx="353943" cy="25359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 algn="ctr">
              <a:buClr>
                <a:srgbClr val="8DC53E"/>
              </a:buClr>
              <a:defRPr/>
            </a:pP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Basement membrane thickness (µm)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6BBD249-1011-48AD-B627-DD6BF03FFB11}"/>
              </a:ext>
            </a:extLst>
          </p:cNvPr>
          <p:cNvSpPr txBox="1"/>
          <p:nvPr/>
        </p:nvSpPr>
        <p:spPr>
          <a:xfrm>
            <a:off x="9381020" y="5749176"/>
            <a:ext cx="834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IL-25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5FA6EC-1850-4620-9981-C71A65ADD658}"/>
              </a:ext>
            </a:extLst>
          </p:cNvPr>
          <p:cNvCxnSpPr/>
          <p:nvPr/>
        </p:nvCxnSpPr>
        <p:spPr>
          <a:xfrm>
            <a:off x="8895233" y="5720301"/>
            <a:ext cx="18889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>
            <a:extLst>
              <a:ext uri="{FF2B5EF4-FFF2-40B4-BE49-F238E27FC236}">
                <a16:creationId xmlns:a16="http://schemas.microsoft.com/office/drawing/2014/main" id="{5547D07E-18A8-4F8D-B485-51EF87452A8B}"/>
              </a:ext>
            </a:extLst>
          </p:cNvPr>
          <p:cNvSpPr/>
          <p:nvPr/>
        </p:nvSpPr>
        <p:spPr>
          <a:xfrm>
            <a:off x="8007307" y="4334559"/>
            <a:ext cx="83915" cy="888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9748B0E-0C54-45B2-A9DF-3CE024754789}"/>
              </a:ext>
            </a:extLst>
          </p:cNvPr>
          <p:cNvSpPr/>
          <p:nvPr/>
        </p:nvSpPr>
        <p:spPr>
          <a:xfrm>
            <a:off x="8188813" y="4214968"/>
            <a:ext cx="83915" cy="888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28D5667F-9C98-43AD-A5BD-B48C7FC5B3C2}"/>
              </a:ext>
            </a:extLst>
          </p:cNvPr>
          <p:cNvSpPr/>
          <p:nvPr/>
        </p:nvSpPr>
        <p:spPr>
          <a:xfrm>
            <a:off x="8188813" y="4328004"/>
            <a:ext cx="83915" cy="888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F97CF760-7F14-4378-99A9-4483F8B19208}"/>
              </a:ext>
            </a:extLst>
          </p:cNvPr>
          <p:cNvSpPr/>
          <p:nvPr/>
        </p:nvSpPr>
        <p:spPr>
          <a:xfrm>
            <a:off x="7831633" y="4399189"/>
            <a:ext cx="83915" cy="888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B9A628C8-A285-4104-A19B-34A2A7A174E3}"/>
              </a:ext>
            </a:extLst>
          </p:cNvPr>
          <p:cNvSpPr/>
          <p:nvPr/>
        </p:nvSpPr>
        <p:spPr>
          <a:xfrm>
            <a:off x="7831633" y="4525573"/>
            <a:ext cx="83915" cy="888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2B61C5F8-8D35-4FD4-8755-B4E74F480490}"/>
              </a:ext>
            </a:extLst>
          </p:cNvPr>
          <p:cNvSpPr/>
          <p:nvPr/>
        </p:nvSpPr>
        <p:spPr>
          <a:xfrm>
            <a:off x="8007307" y="4488243"/>
            <a:ext cx="83915" cy="888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2BEB913-7534-4A4E-BC6D-106C5631BD54}"/>
              </a:ext>
            </a:extLst>
          </p:cNvPr>
          <p:cNvGrpSpPr/>
          <p:nvPr/>
        </p:nvGrpSpPr>
        <p:grpSpPr>
          <a:xfrm>
            <a:off x="8743998" y="3813162"/>
            <a:ext cx="877887" cy="489187"/>
            <a:chOff x="7434263" y="3792520"/>
            <a:chExt cx="877887" cy="129347"/>
          </a:xfrm>
        </p:grpSpPr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C79DC0C-421B-408A-A202-864EC9CA98D6}"/>
                </a:ext>
              </a:extLst>
            </p:cNvPr>
            <p:cNvCxnSpPr>
              <a:cxnSpLocks/>
            </p:cNvCxnSpPr>
            <p:nvPr/>
          </p:nvCxnSpPr>
          <p:spPr>
            <a:xfrm>
              <a:off x="7436985" y="3893820"/>
              <a:ext cx="873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AB16DC49-49A6-474F-922B-5E4DC4431CCA}"/>
                </a:ext>
              </a:extLst>
            </p:cNvPr>
            <p:cNvSpPr/>
            <p:nvPr/>
          </p:nvSpPr>
          <p:spPr>
            <a:xfrm>
              <a:off x="7434263" y="3792520"/>
              <a:ext cx="877887" cy="1293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E98B04FF-8948-47C9-A5FA-4688897AAEDD}"/>
              </a:ext>
            </a:extLst>
          </p:cNvPr>
          <p:cNvGrpSpPr/>
          <p:nvPr/>
        </p:nvGrpSpPr>
        <p:grpSpPr>
          <a:xfrm>
            <a:off x="8929310" y="3076573"/>
            <a:ext cx="490787" cy="1524074"/>
            <a:chOff x="8929310" y="2616198"/>
            <a:chExt cx="490787" cy="1524074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C01FEA9-30EC-4B5B-B197-DF504D35846F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2618095"/>
              <a:ext cx="4907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0C3E0653-5C65-4B36-80E1-CBE1785A2BE1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4138268"/>
              <a:ext cx="4907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0CA3C2F0-D2AB-4E19-9E87-8EB847743824}"/>
                </a:ext>
              </a:extLst>
            </p:cNvPr>
            <p:cNvCxnSpPr>
              <a:cxnSpLocks/>
            </p:cNvCxnSpPr>
            <p:nvPr/>
          </p:nvCxnSpPr>
          <p:spPr>
            <a:xfrm>
              <a:off x="9174703" y="2616198"/>
              <a:ext cx="0" cy="15240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6A337EF-E4BF-4FE3-9E7A-98B1711EF725}"/>
              </a:ext>
            </a:extLst>
          </p:cNvPr>
          <p:cNvSpPr/>
          <p:nvPr/>
        </p:nvSpPr>
        <p:spPr>
          <a:xfrm>
            <a:off x="9131503" y="3045529"/>
            <a:ext cx="86400" cy="8668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E74610E-FD05-47B5-A4DA-36907053839F}"/>
              </a:ext>
            </a:extLst>
          </p:cNvPr>
          <p:cNvSpPr/>
          <p:nvPr/>
        </p:nvSpPr>
        <p:spPr>
          <a:xfrm>
            <a:off x="8764824" y="4039806"/>
            <a:ext cx="86400" cy="8668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03D0603-B713-4B07-8B10-FC8A33FD3D2C}"/>
              </a:ext>
            </a:extLst>
          </p:cNvPr>
          <p:cNvSpPr/>
          <p:nvPr/>
        </p:nvSpPr>
        <p:spPr>
          <a:xfrm>
            <a:off x="9131503" y="3840180"/>
            <a:ext cx="86400" cy="8668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F024A25-3ADF-47B8-8D00-C3CD53B40EF9}"/>
              </a:ext>
            </a:extLst>
          </p:cNvPr>
          <p:cNvSpPr/>
          <p:nvPr/>
        </p:nvSpPr>
        <p:spPr>
          <a:xfrm>
            <a:off x="9131503" y="3682071"/>
            <a:ext cx="86400" cy="8668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E446A03-019F-4A93-A808-7429BF2BB806}"/>
              </a:ext>
            </a:extLst>
          </p:cNvPr>
          <p:cNvSpPr/>
          <p:nvPr/>
        </p:nvSpPr>
        <p:spPr>
          <a:xfrm>
            <a:off x="9131503" y="3543864"/>
            <a:ext cx="86400" cy="8668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260B1BF-759C-480C-BCBC-3CAF503464B8}"/>
              </a:ext>
            </a:extLst>
          </p:cNvPr>
          <p:cNvSpPr/>
          <p:nvPr/>
        </p:nvSpPr>
        <p:spPr>
          <a:xfrm>
            <a:off x="9314941" y="3532836"/>
            <a:ext cx="86400" cy="8668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9A0AADB-7AD8-4F69-9559-A6281B694D46}"/>
              </a:ext>
            </a:extLst>
          </p:cNvPr>
          <p:cNvSpPr/>
          <p:nvPr/>
        </p:nvSpPr>
        <p:spPr>
          <a:xfrm>
            <a:off x="8942564" y="4105528"/>
            <a:ext cx="86400" cy="8668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0022C340-3383-4950-A30A-0F52A279F31F}"/>
              </a:ext>
            </a:extLst>
          </p:cNvPr>
          <p:cNvSpPr/>
          <p:nvPr/>
        </p:nvSpPr>
        <p:spPr>
          <a:xfrm>
            <a:off x="8769023" y="4197643"/>
            <a:ext cx="86400" cy="8668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3D7AD3D2-B821-4844-B48F-AB749130607C}"/>
              </a:ext>
            </a:extLst>
          </p:cNvPr>
          <p:cNvSpPr/>
          <p:nvPr/>
        </p:nvSpPr>
        <p:spPr>
          <a:xfrm>
            <a:off x="8944485" y="4225052"/>
            <a:ext cx="86400" cy="8668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06680FF2-2AB2-458F-8837-8F74957B58C4}"/>
              </a:ext>
            </a:extLst>
          </p:cNvPr>
          <p:cNvSpPr/>
          <p:nvPr/>
        </p:nvSpPr>
        <p:spPr>
          <a:xfrm>
            <a:off x="9131503" y="4127086"/>
            <a:ext cx="86400" cy="8668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7F5F9885-AB1D-436C-A335-854D3C7EC2BA}"/>
              </a:ext>
            </a:extLst>
          </p:cNvPr>
          <p:cNvSpPr/>
          <p:nvPr/>
        </p:nvSpPr>
        <p:spPr>
          <a:xfrm>
            <a:off x="9301618" y="4046861"/>
            <a:ext cx="86400" cy="8668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20A9124-55E4-4FF9-8CBE-FAC961011AE9}"/>
              </a:ext>
            </a:extLst>
          </p:cNvPr>
          <p:cNvSpPr/>
          <p:nvPr/>
        </p:nvSpPr>
        <p:spPr>
          <a:xfrm>
            <a:off x="9475962" y="4200478"/>
            <a:ext cx="86400" cy="8668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07FB2CC-0C2B-4B70-84FB-6DEEBA9483AD}"/>
              </a:ext>
            </a:extLst>
          </p:cNvPr>
          <p:cNvSpPr/>
          <p:nvPr/>
        </p:nvSpPr>
        <p:spPr>
          <a:xfrm>
            <a:off x="9310360" y="4247874"/>
            <a:ext cx="86400" cy="8668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874A874-AA33-4E9D-B848-E2B4FB0831FE}"/>
              </a:ext>
            </a:extLst>
          </p:cNvPr>
          <p:cNvSpPr/>
          <p:nvPr/>
        </p:nvSpPr>
        <p:spPr>
          <a:xfrm>
            <a:off x="9131503" y="4265467"/>
            <a:ext cx="86400" cy="8668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3F56BEBE-A8D1-4E13-970F-BCD8C8975479}"/>
              </a:ext>
            </a:extLst>
          </p:cNvPr>
          <p:cNvSpPr/>
          <p:nvPr/>
        </p:nvSpPr>
        <p:spPr>
          <a:xfrm>
            <a:off x="8942103" y="4318112"/>
            <a:ext cx="86400" cy="8668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6E5DF2D-982B-4914-956E-41E471167850}"/>
              </a:ext>
            </a:extLst>
          </p:cNvPr>
          <p:cNvSpPr/>
          <p:nvPr/>
        </p:nvSpPr>
        <p:spPr>
          <a:xfrm>
            <a:off x="9130927" y="4397968"/>
            <a:ext cx="86400" cy="8668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8D37E77E-A7A8-48ED-8C13-DAD86CBB358E}"/>
              </a:ext>
            </a:extLst>
          </p:cNvPr>
          <p:cNvSpPr/>
          <p:nvPr/>
        </p:nvSpPr>
        <p:spPr>
          <a:xfrm>
            <a:off x="9310257" y="4477745"/>
            <a:ext cx="86400" cy="8668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E20F96BA-87C0-4242-9502-98CF2BC06BFB}"/>
              </a:ext>
            </a:extLst>
          </p:cNvPr>
          <p:cNvSpPr/>
          <p:nvPr/>
        </p:nvSpPr>
        <p:spPr>
          <a:xfrm>
            <a:off x="9130927" y="4549216"/>
            <a:ext cx="86400" cy="86685"/>
          </a:xfrm>
          <a:prstGeom prst="rect">
            <a:avLst/>
          </a:prstGeom>
          <a:solidFill>
            <a:srgbClr val="590995"/>
          </a:solidFill>
          <a:ln>
            <a:solidFill>
              <a:srgbClr val="59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A399951-4F2B-4B22-A096-2FDA016EF9BF}"/>
              </a:ext>
            </a:extLst>
          </p:cNvPr>
          <p:cNvGrpSpPr/>
          <p:nvPr/>
        </p:nvGrpSpPr>
        <p:grpSpPr>
          <a:xfrm>
            <a:off x="10023528" y="3422523"/>
            <a:ext cx="881326" cy="429108"/>
            <a:chOff x="7430824" y="3792520"/>
            <a:chExt cx="881326" cy="129347"/>
          </a:xfrm>
          <a:noFill/>
        </p:grpSpPr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51BBDB92-5CDD-408C-B36E-4A33BC678F53}"/>
                </a:ext>
              </a:extLst>
            </p:cNvPr>
            <p:cNvCxnSpPr>
              <a:cxnSpLocks/>
            </p:cNvCxnSpPr>
            <p:nvPr/>
          </p:nvCxnSpPr>
          <p:spPr>
            <a:xfrm>
              <a:off x="7430824" y="3831782"/>
              <a:ext cx="87357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F1EF0970-753C-4620-B6AA-1803BE7DB88C}"/>
                </a:ext>
              </a:extLst>
            </p:cNvPr>
            <p:cNvSpPr/>
            <p:nvPr/>
          </p:nvSpPr>
          <p:spPr>
            <a:xfrm>
              <a:off x="7434263" y="3792520"/>
              <a:ext cx="877887" cy="129347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FAD85372-CBED-433A-8CC6-3FC9DAF18A89}"/>
              </a:ext>
            </a:extLst>
          </p:cNvPr>
          <p:cNvGrpSpPr/>
          <p:nvPr/>
        </p:nvGrpSpPr>
        <p:grpSpPr>
          <a:xfrm>
            <a:off x="10212279" y="3175323"/>
            <a:ext cx="490787" cy="966465"/>
            <a:chOff x="8929310" y="2616198"/>
            <a:chExt cx="490787" cy="1524074"/>
          </a:xfrm>
          <a:solidFill>
            <a:srgbClr val="29ABE2"/>
          </a:solidFill>
        </p:grpSpPr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DA36BFB2-3684-40FC-8BB7-D59B12DA3DCC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2618095"/>
              <a:ext cx="490787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3093FB73-893C-4C36-8C6C-2C96EBB58B66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4138268"/>
              <a:ext cx="490787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D30A9523-197C-4E5C-8200-90125F8F0347}"/>
                </a:ext>
              </a:extLst>
            </p:cNvPr>
            <p:cNvCxnSpPr>
              <a:cxnSpLocks/>
            </p:cNvCxnSpPr>
            <p:nvPr/>
          </p:nvCxnSpPr>
          <p:spPr>
            <a:xfrm>
              <a:off x="9174703" y="2616198"/>
              <a:ext cx="0" cy="152407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Rectangle 235">
            <a:extLst>
              <a:ext uri="{FF2B5EF4-FFF2-40B4-BE49-F238E27FC236}">
                <a16:creationId xmlns:a16="http://schemas.microsoft.com/office/drawing/2014/main" id="{8F44CA7D-CA18-4070-BB2D-0F99FAE59D3E}"/>
              </a:ext>
            </a:extLst>
          </p:cNvPr>
          <p:cNvSpPr/>
          <p:nvPr/>
        </p:nvSpPr>
        <p:spPr>
          <a:xfrm>
            <a:off x="10540491" y="3123667"/>
            <a:ext cx="162569" cy="95231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0C158D2-D23D-4FEA-9CFC-3B51D316AADF}"/>
              </a:ext>
            </a:extLst>
          </p:cNvPr>
          <p:cNvSpPr/>
          <p:nvPr/>
        </p:nvSpPr>
        <p:spPr>
          <a:xfrm>
            <a:off x="10384625" y="3182129"/>
            <a:ext cx="162569" cy="91201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554B4326-DB00-45C2-919C-69EAC4F25DF8}"/>
              </a:ext>
            </a:extLst>
          </p:cNvPr>
          <p:cNvSpPr/>
          <p:nvPr/>
        </p:nvSpPr>
        <p:spPr>
          <a:xfrm>
            <a:off x="10731637" y="3367490"/>
            <a:ext cx="162569" cy="95231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F22F739-F87B-4BD3-89A8-DA24E314EE6D}"/>
              </a:ext>
            </a:extLst>
          </p:cNvPr>
          <p:cNvSpPr/>
          <p:nvPr/>
        </p:nvSpPr>
        <p:spPr>
          <a:xfrm>
            <a:off x="10731637" y="3502564"/>
            <a:ext cx="162569" cy="95231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1224CE94-9653-4EAB-98C3-3AEEB44D653E}"/>
              </a:ext>
            </a:extLst>
          </p:cNvPr>
          <p:cNvSpPr/>
          <p:nvPr/>
        </p:nvSpPr>
        <p:spPr>
          <a:xfrm>
            <a:off x="10035829" y="3389960"/>
            <a:ext cx="162569" cy="95231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639ED1D4-DBDB-47FB-93F7-9345F9947E32}"/>
              </a:ext>
            </a:extLst>
          </p:cNvPr>
          <p:cNvSpPr/>
          <p:nvPr/>
        </p:nvSpPr>
        <p:spPr>
          <a:xfrm>
            <a:off x="10391077" y="3445086"/>
            <a:ext cx="311983" cy="95231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15085599-241A-407F-B42C-4AACA84BE9E5}"/>
              </a:ext>
            </a:extLst>
          </p:cNvPr>
          <p:cNvSpPr/>
          <p:nvPr/>
        </p:nvSpPr>
        <p:spPr>
          <a:xfrm>
            <a:off x="10193537" y="3452013"/>
            <a:ext cx="149026" cy="162926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5DA945E-1D06-4001-B297-503F8F497C62}"/>
              </a:ext>
            </a:extLst>
          </p:cNvPr>
          <p:cNvSpPr/>
          <p:nvPr/>
        </p:nvSpPr>
        <p:spPr>
          <a:xfrm>
            <a:off x="10550965" y="3555614"/>
            <a:ext cx="149026" cy="81463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6967D954-C533-429B-93C2-5948EA062A85}"/>
              </a:ext>
            </a:extLst>
          </p:cNvPr>
          <p:cNvSpPr/>
          <p:nvPr/>
        </p:nvSpPr>
        <p:spPr>
          <a:xfrm>
            <a:off x="10386319" y="3587619"/>
            <a:ext cx="154172" cy="81463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A309D2ED-48A7-4402-8F90-AF3AB7C34FC6}"/>
              </a:ext>
            </a:extLst>
          </p:cNvPr>
          <p:cNvSpPr/>
          <p:nvPr/>
        </p:nvSpPr>
        <p:spPr>
          <a:xfrm>
            <a:off x="10547068" y="3547767"/>
            <a:ext cx="149026" cy="81463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2302C0CE-6545-4772-BD76-405F573D5858}"/>
              </a:ext>
            </a:extLst>
          </p:cNvPr>
          <p:cNvSpPr/>
          <p:nvPr/>
        </p:nvSpPr>
        <p:spPr>
          <a:xfrm>
            <a:off x="10200836" y="3814365"/>
            <a:ext cx="149026" cy="81463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2791605A-3324-4C22-98F7-1A4A8BAE5FD4}"/>
              </a:ext>
            </a:extLst>
          </p:cNvPr>
          <p:cNvSpPr/>
          <p:nvPr/>
        </p:nvSpPr>
        <p:spPr>
          <a:xfrm>
            <a:off x="10384625" y="3889375"/>
            <a:ext cx="149026" cy="81463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515841E6-A88E-4ABE-B777-F857E3061166}"/>
              </a:ext>
            </a:extLst>
          </p:cNvPr>
          <p:cNvSpPr/>
          <p:nvPr/>
        </p:nvSpPr>
        <p:spPr>
          <a:xfrm>
            <a:off x="10397432" y="4101056"/>
            <a:ext cx="298661" cy="81463"/>
          </a:xfrm>
          <a:prstGeom prst="rect">
            <a:avLst/>
          </a:prstGeom>
          <a:solidFill>
            <a:srgbClr val="29ABE2"/>
          </a:solidFill>
          <a:ln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8C74B4BD-FB0C-4E84-9523-7F910F28D872}"/>
              </a:ext>
            </a:extLst>
          </p:cNvPr>
          <p:cNvSpPr txBox="1"/>
          <p:nvPr/>
        </p:nvSpPr>
        <p:spPr>
          <a:xfrm>
            <a:off x="7553778" y="2678120"/>
            <a:ext cx="1285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P=0.041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A2878FB5-954E-4F3E-95AD-8ACF4A749E71}"/>
              </a:ext>
            </a:extLst>
          </p:cNvPr>
          <p:cNvSpPr txBox="1"/>
          <p:nvPr/>
        </p:nvSpPr>
        <p:spPr>
          <a:xfrm>
            <a:off x="8903267" y="2678120"/>
            <a:ext cx="1285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P=0.0006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80BCAA2B-3CFC-4539-9202-7EF08A71EC9E}"/>
              </a:ext>
            </a:extLst>
          </p:cNvPr>
          <p:cNvGrpSpPr/>
          <p:nvPr/>
        </p:nvGrpSpPr>
        <p:grpSpPr>
          <a:xfrm rot="5400000">
            <a:off x="9088477" y="1354673"/>
            <a:ext cx="138562" cy="2686050"/>
            <a:chOff x="8929310" y="2616198"/>
            <a:chExt cx="490787" cy="1524074"/>
          </a:xfrm>
        </p:grpSpPr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0D45328-F3F6-4D0E-98E1-D922925959AE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2618095"/>
              <a:ext cx="4907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993F9C0-A672-4A70-AF93-5B872676CC5B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4138268"/>
              <a:ext cx="4907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4B548786-C972-44C2-A0AA-9C55B45B6743}"/>
                </a:ext>
              </a:extLst>
            </p:cNvPr>
            <p:cNvCxnSpPr>
              <a:cxnSpLocks/>
            </p:cNvCxnSpPr>
            <p:nvPr/>
          </p:nvCxnSpPr>
          <p:spPr>
            <a:xfrm>
              <a:off x="9174703" y="2616198"/>
              <a:ext cx="0" cy="15240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850BA678-07C0-4330-AE4B-F980FA947BF7}"/>
              </a:ext>
            </a:extLst>
          </p:cNvPr>
          <p:cNvGrpSpPr/>
          <p:nvPr/>
        </p:nvGrpSpPr>
        <p:grpSpPr>
          <a:xfrm rot="5400000">
            <a:off x="9088477" y="1561842"/>
            <a:ext cx="138562" cy="2686050"/>
            <a:chOff x="8929310" y="2616198"/>
            <a:chExt cx="490787" cy="1524074"/>
          </a:xfrm>
        </p:grpSpPr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0B167380-254B-4A0C-B8A2-2BAE3557534C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2618095"/>
              <a:ext cx="4907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5F1D3AD7-BE4D-4E31-9F68-436419F8F8E1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4138268"/>
              <a:ext cx="4907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E7FD0115-619D-4462-ABB7-F89355F6EDCC}"/>
                </a:ext>
              </a:extLst>
            </p:cNvPr>
            <p:cNvCxnSpPr>
              <a:cxnSpLocks/>
            </p:cNvCxnSpPr>
            <p:nvPr/>
          </p:nvCxnSpPr>
          <p:spPr>
            <a:xfrm>
              <a:off x="9174704" y="2616198"/>
              <a:ext cx="0" cy="15240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5BBD279C-29C4-4A6B-B873-27A9A0834B39}"/>
              </a:ext>
            </a:extLst>
          </p:cNvPr>
          <p:cNvCxnSpPr>
            <a:cxnSpLocks/>
          </p:cNvCxnSpPr>
          <p:nvPr/>
        </p:nvCxnSpPr>
        <p:spPr>
          <a:xfrm rot="5400000">
            <a:off x="9076709" y="2904867"/>
            <a:ext cx="1385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EC261C1-8304-4571-AB09-0327DE85E60A}"/>
              </a:ext>
            </a:extLst>
          </p:cNvPr>
          <p:cNvSpPr txBox="1"/>
          <p:nvPr/>
        </p:nvSpPr>
        <p:spPr>
          <a:xfrm>
            <a:off x="3692965" y="2643659"/>
            <a:ext cx="196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Fibronectin 1 /</a:t>
            </a:r>
            <a:b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00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-actin (N=3)</a:t>
            </a:r>
            <a:endParaRPr lang="en-GB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8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200A2-7BAD-44DA-96EF-A4B72CB9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Some epithelial cytokines may be associated with corticosteroid </a:t>
            </a:r>
            <a:br>
              <a:rPr lang="en-US"/>
            </a:br>
            <a:r>
              <a:rPr lang="en-US"/>
              <a:t>resistance in patients with asthma</a:t>
            </a:r>
            <a:r>
              <a:rPr lang="en-US" baseline="30000"/>
              <a:t>1–4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9F044-DBC7-4A3E-B149-025F50E50C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Figure adapted from Liu S, et al. J Allergy Clin Immunol 2018;141:257–268</a:t>
            </a:r>
            <a:br>
              <a:rPr lang="en-US"/>
            </a:br>
            <a:r>
              <a:rPr lang="en-US"/>
              <a:t>*Resistance to steroids meant a lack of inhibition of T2 cytokine expression by ILC2s; †high plasma IL-25 threshold, &gt;55 </a:t>
            </a:r>
            <a:r>
              <a:rPr lang="en-US" err="1"/>
              <a:t>pg</a:t>
            </a:r>
            <a:r>
              <a:rPr lang="en-US"/>
              <a:t>/ml and low plasma IL-25 threshold, ≤55 </a:t>
            </a:r>
            <a:r>
              <a:rPr lang="en-US" err="1"/>
              <a:t>pg</a:t>
            </a:r>
            <a:r>
              <a:rPr lang="en-US"/>
              <a:t>/mL; </a:t>
            </a:r>
            <a:r>
              <a:rPr lang="en-US" baseline="30000"/>
              <a:t>‡</a:t>
            </a:r>
            <a:r>
              <a:rPr lang="en-US"/>
              <a:t>decrease of IL-25 was mainly observed in IL-25-high patients; </a:t>
            </a:r>
            <a:r>
              <a:rPr lang="en-US" baseline="30000"/>
              <a:t>§</a:t>
            </a:r>
            <a:r>
              <a:rPr lang="en-US"/>
              <a:t>BALF ILC2s in patients with asthma were examined (n=50). Controller medications were maintained (SCS and ICS medications); </a:t>
            </a:r>
            <a:r>
              <a:rPr lang="en-US" baseline="30000"/>
              <a:t>¶</a:t>
            </a:r>
            <a:r>
              <a:rPr lang="en-US"/>
              <a:t>Pearson correlation coefficient</a:t>
            </a:r>
          </a:p>
          <a:p>
            <a:r>
              <a:rPr lang="en-US"/>
              <a:t>ASMC, airway smooth muscle cell; BALF, bronchoalveolar lavage fluid; FEV1, forced expiratory volume in 1 second; ICS, inhaled corticosteroid(s); IL, interleukin; ILC2, type 2 innate lymphoid cell; SCS, systemic corticosteroid(s); T2, type 2; TSLP, thymic stromal lymphopoietin </a:t>
            </a:r>
            <a:br>
              <a:rPr lang="en-US"/>
            </a:br>
            <a:r>
              <a:rPr lang="en-US"/>
              <a:t>1. Liu S, et al. J Allergy Clin Immunol 2018;141:257–268; 2. </a:t>
            </a:r>
            <a:r>
              <a:rPr lang="en-US" err="1"/>
              <a:t>Saglani</a:t>
            </a:r>
            <a:r>
              <a:rPr lang="en-US"/>
              <a:t> S, et al. J Allergy Clin Immunol 2013;132:676–685; 3. </a:t>
            </a:r>
            <a:r>
              <a:rPr lang="en-GB" err="1"/>
              <a:t>Préfontaine</a:t>
            </a:r>
            <a:r>
              <a:rPr lang="en-GB"/>
              <a:t> D, et al. J Immunol 2009;183:5094–5103; </a:t>
            </a:r>
          </a:p>
          <a:p>
            <a:r>
              <a:rPr lang="en-GB"/>
              <a:t>4. Cheng D, et al. Am J Respir Crit Care Med 2014;190:639–648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CD173AE5-98C6-4485-8417-AA4E8A056E80}"/>
              </a:ext>
            </a:extLst>
          </p:cNvPr>
          <p:cNvSpPr txBox="1">
            <a:spLocks/>
          </p:cNvSpPr>
          <p:nvPr/>
        </p:nvSpPr>
        <p:spPr>
          <a:xfrm>
            <a:off x="6187198" y="1454275"/>
            <a:ext cx="5574501" cy="557010"/>
          </a:xfrm>
          <a:prstGeom prst="rect">
            <a:avLst/>
          </a:prstGeom>
          <a:solidFill>
            <a:srgbClr val="590995"/>
          </a:solidFill>
          <a:ln w="19050">
            <a:solidFill>
              <a:srgbClr val="590995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7F134C"/>
              </a:buClr>
              <a:buNone/>
              <a:defRPr/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patients with asthma, TSLP levels correlated with</a:t>
            </a:r>
            <a:b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steroid response</a:t>
            </a:r>
            <a:r>
              <a:rPr lang="en-US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319BA2-4152-4AF4-8712-2C31B9595440}"/>
              </a:ext>
            </a:extLst>
          </p:cNvPr>
          <p:cNvSpPr txBox="1"/>
          <p:nvPr/>
        </p:nvSpPr>
        <p:spPr>
          <a:xfrm>
            <a:off x="7166188" y="4950019"/>
            <a:ext cx="3272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E56C4C1-5075-44EC-A3E6-B00D9BB2A53B}"/>
              </a:ext>
            </a:extLst>
          </p:cNvPr>
          <p:cNvSpPr txBox="1"/>
          <p:nvPr/>
        </p:nvSpPr>
        <p:spPr>
          <a:xfrm>
            <a:off x="6436049" y="4348489"/>
            <a:ext cx="7398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BAA60D7-EFD4-43E3-84E7-6618A5D11E1F}"/>
              </a:ext>
            </a:extLst>
          </p:cNvPr>
          <p:cNvSpPr txBox="1"/>
          <p:nvPr/>
        </p:nvSpPr>
        <p:spPr>
          <a:xfrm>
            <a:off x="6436049" y="2676541"/>
            <a:ext cx="7398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A13AABC-577F-4320-BDDC-D32E036503A0}"/>
              </a:ext>
            </a:extLst>
          </p:cNvPr>
          <p:cNvSpPr txBox="1"/>
          <p:nvPr/>
        </p:nvSpPr>
        <p:spPr>
          <a:xfrm>
            <a:off x="6653637" y="3094528"/>
            <a:ext cx="53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C49523D-B830-45C5-8BAC-A776DF10BF71}"/>
              </a:ext>
            </a:extLst>
          </p:cNvPr>
          <p:cNvSpPr txBox="1"/>
          <p:nvPr/>
        </p:nvSpPr>
        <p:spPr>
          <a:xfrm>
            <a:off x="6436049" y="3512515"/>
            <a:ext cx="7398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AF71908-1967-4A11-9E96-D4F90C1B8A75}"/>
              </a:ext>
            </a:extLst>
          </p:cNvPr>
          <p:cNvSpPr txBox="1"/>
          <p:nvPr/>
        </p:nvSpPr>
        <p:spPr>
          <a:xfrm>
            <a:off x="6436049" y="3930502"/>
            <a:ext cx="7398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8961C00-C0D0-47D2-94C0-BC7BFD0F01EF}"/>
              </a:ext>
            </a:extLst>
          </p:cNvPr>
          <p:cNvSpPr txBox="1"/>
          <p:nvPr/>
        </p:nvSpPr>
        <p:spPr>
          <a:xfrm>
            <a:off x="6419605" y="2258554"/>
            <a:ext cx="7563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60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65A7BFE-ECE6-4923-AC52-510091BB9860}"/>
              </a:ext>
            </a:extLst>
          </p:cNvPr>
          <p:cNvSpPr txBox="1"/>
          <p:nvPr/>
        </p:nvSpPr>
        <p:spPr>
          <a:xfrm>
            <a:off x="6436049" y="4766475"/>
            <a:ext cx="7398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0</a:t>
            </a:r>
          </a:p>
        </p:txBody>
      </p:sp>
      <p:sp>
        <p:nvSpPr>
          <p:cNvPr id="107" name="Diamond 106">
            <a:extLst>
              <a:ext uri="{FF2B5EF4-FFF2-40B4-BE49-F238E27FC236}">
                <a16:creationId xmlns:a16="http://schemas.microsoft.com/office/drawing/2014/main" id="{BB067DB9-4647-4007-869B-72D25DF4BD66}"/>
              </a:ext>
            </a:extLst>
          </p:cNvPr>
          <p:cNvSpPr/>
          <p:nvPr/>
        </p:nvSpPr>
        <p:spPr>
          <a:xfrm>
            <a:off x="8462769" y="4115220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Diamond 107">
            <a:extLst>
              <a:ext uri="{FF2B5EF4-FFF2-40B4-BE49-F238E27FC236}">
                <a16:creationId xmlns:a16="http://schemas.microsoft.com/office/drawing/2014/main" id="{1D2A118C-6BCE-4247-9176-6BCDEAB0962D}"/>
              </a:ext>
            </a:extLst>
          </p:cNvPr>
          <p:cNvSpPr/>
          <p:nvPr/>
        </p:nvSpPr>
        <p:spPr>
          <a:xfrm>
            <a:off x="8819679" y="3886670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Diamond 108">
            <a:extLst>
              <a:ext uri="{FF2B5EF4-FFF2-40B4-BE49-F238E27FC236}">
                <a16:creationId xmlns:a16="http://schemas.microsoft.com/office/drawing/2014/main" id="{BDFB549D-AB30-43B0-AF7B-3CB9D0D95EC2}"/>
              </a:ext>
            </a:extLst>
          </p:cNvPr>
          <p:cNvSpPr/>
          <p:nvPr/>
        </p:nvSpPr>
        <p:spPr>
          <a:xfrm>
            <a:off x="7510896" y="2867203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Diamond 109">
            <a:extLst>
              <a:ext uri="{FF2B5EF4-FFF2-40B4-BE49-F238E27FC236}">
                <a16:creationId xmlns:a16="http://schemas.microsoft.com/office/drawing/2014/main" id="{AB343DAB-58BE-46C2-B348-5F908F76829D}"/>
              </a:ext>
            </a:extLst>
          </p:cNvPr>
          <p:cNvSpPr/>
          <p:nvPr/>
        </p:nvSpPr>
        <p:spPr>
          <a:xfrm>
            <a:off x="7895178" y="3263663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Diamond 110">
            <a:extLst>
              <a:ext uri="{FF2B5EF4-FFF2-40B4-BE49-F238E27FC236}">
                <a16:creationId xmlns:a16="http://schemas.microsoft.com/office/drawing/2014/main" id="{E408FFE9-7535-42DD-BA99-42A169F5254E}"/>
              </a:ext>
            </a:extLst>
          </p:cNvPr>
          <p:cNvSpPr/>
          <p:nvPr/>
        </p:nvSpPr>
        <p:spPr>
          <a:xfrm>
            <a:off x="7732189" y="2872792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Diamond 111">
            <a:extLst>
              <a:ext uri="{FF2B5EF4-FFF2-40B4-BE49-F238E27FC236}">
                <a16:creationId xmlns:a16="http://schemas.microsoft.com/office/drawing/2014/main" id="{F79EA973-77B7-423E-B2AF-787B7D1AE605}"/>
              </a:ext>
            </a:extLst>
          </p:cNvPr>
          <p:cNvSpPr/>
          <p:nvPr/>
        </p:nvSpPr>
        <p:spPr>
          <a:xfrm>
            <a:off x="7549317" y="3065220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Diamond 112">
            <a:extLst>
              <a:ext uri="{FF2B5EF4-FFF2-40B4-BE49-F238E27FC236}">
                <a16:creationId xmlns:a16="http://schemas.microsoft.com/office/drawing/2014/main" id="{22DB7249-3A1F-44FF-B55C-E6BE6B06B643}"/>
              </a:ext>
            </a:extLst>
          </p:cNvPr>
          <p:cNvSpPr/>
          <p:nvPr/>
        </p:nvSpPr>
        <p:spPr>
          <a:xfrm>
            <a:off x="9996985" y="4443901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Diamond 113">
            <a:extLst>
              <a:ext uri="{FF2B5EF4-FFF2-40B4-BE49-F238E27FC236}">
                <a16:creationId xmlns:a16="http://schemas.microsoft.com/office/drawing/2014/main" id="{30D6214D-DE25-4901-B252-347AC7B88D70}"/>
              </a:ext>
            </a:extLst>
          </p:cNvPr>
          <p:cNvSpPr/>
          <p:nvPr/>
        </p:nvSpPr>
        <p:spPr>
          <a:xfrm>
            <a:off x="8969701" y="4302538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Diamond 114">
            <a:extLst>
              <a:ext uri="{FF2B5EF4-FFF2-40B4-BE49-F238E27FC236}">
                <a16:creationId xmlns:a16="http://schemas.microsoft.com/office/drawing/2014/main" id="{3E777F9E-23B9-4B9F-A89E-A07F150FA12B}"/>
              </a:ext>
            </a:extLst>
          </p:cNvPr>
          <p:cNvSpPr/>
          <p:nvPr/>
        </p:nvSpPr>
        <p:spPr>
          <a:xfrm>
            <a:off x="8780944" y="4081265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Diamond 115">
            <a:extLst>
              <a:ext uri="{FF2B5EF4-FFF2-40B4-BE49-F238E27FC236}">
                <a16:creationId xmlns:a16="http://schemas.microsoft.com/office/drawing/2014/main" id="{03B92036-A65D-433D-BF7F-154EB1854D95}"/>
              </a:ext>
            </a:extLst>
          </p:cNvPr>
          <p:cNvSpPr/>
          <p:nvPr/>
        </p:nvSpPr>
        <p:spPr>
          <a:xfrm>
            <a:off x="8694428" y="3385725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Diamond 116">
            <a:extLst>
              <a:ext uri="{FF2B5EF4-FFF2-40B4-BE49-F238E27FC236}">
                <a16:creationId xmlns:a16="http://schemas.microsoft.com/office/drawing/2014/main" id="{74BFF9EF-D6CF-47A7-979E-29E6CC9F47A2}"/>
              </a:ext>
            </a:extLst>
          </p:cNvPr>
          <p:cNvSpPr/>
          <p:nvPr/>
        </p:nvSpPr>
        <p:spPr>
          <a:xfrm>
            <a:off x="9446440" y="4437110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Diamond 117">
            <a:extLst>
              <a:ext uri="{FF2B5EF4-FFF2-40B4-BE49-F238E27FC236}">
                <a16:creationId xmlns:a16="http://schemas.microsoft.com/office/drawing/2014/main" id="{736ED12C-E700-46AF-97A9-04D5853FF0BA}"/>
              </a:ext>
            </a:extLst>
          </p:cNvPr>
          <p:cNvSpPr/>
          <p:nvPr/>
        </p:nvSpPr>
        <p:spPr>
          <a:xfrm>
            <a:off x="9624053" y="3516720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Diamond 118">
            <a:extLst>
              <a:ext uri="{FF2B5EF4-FFF2-40B4-BE49-F238E27FC236}">
                <a16:creationId xmlns:a16="http://schemas.microsoft.com/office/drawing/2014/main" id="{A40FC0BC-0026-4AF5-8C7E-5C7CB5ED9286}"/>
              </a:ext>
            </a:extLst>
          </p:cNvPr>
          <p:cNvSpPr/>
          <p:nvPr/>
        </p:nvSpPr>
        <p:spPr>
          <a:xfrm>
            <a:off x="9127633" y="3907361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Diamond 119">
            <a:extLst>
              <a:ext uri="{FF2B5EF4-FFF2-40B4-BE49-F238E27FC236}">
                <a16:creationId xmlns:a16="http://schemas.microsoft.com/office/drawing/2014/main" id="{CD661A4F-BC8E-4F2E-91BE-C735E122BE97}"/>
              </a:ext>
            </a:extLst>
          </p:cNvPr>
          <p:cNvSpPr/>
          <p:nvPr/>
        </p:nvSpPr>
        <p:spPr>
          <a:xfrm>
            <a:off x="8458087" y="4612701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Diamond 120">
            <a:extLst>
              <a:ext uri="{FF2B5EF4-FFF2-40B4-BE49-F238E27FC236}">
                <a16:creationId xmlns:a16="http://schemas.microsoft.com/office/drawing/2014/main" id="{296E12E9-E713-4C4B-BD57-0165C57734CB}"/>
              </a:ext>
            </a:extLst>
          </p:cNvPr>
          <p:cNvSpPr/>
          <p:nvPr/>
        </p:nvSpPr>
        <p:spPr>
          <a:xfrm>
            <a:off x="8559560" y="4335919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Diamond 121">
            <a:extLst>
              <a:ext uri="{FF2B5EF4-FFF2-40B4-BE49-F238E27FC236}">
                <a16:creationId xmlns:a16="http://schemas.microsoft.com/office/drawing/2014/main" id="{33EAFA61-B212-45C5-94EB-861A12CF9143}"/>
              </a:ext>
            </a:extLst>
          </p:cNvPr>
          <p:cNvSpPr/>
          <p:nvPr/>
        </p:nvSpPr>
        <p:spPr>
          <a:xfrm>
            <a:off x="8885749" y="3794138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Diamond 122">
            <a:extLst>
              <a:ext uri="{FF2B5EF4-FFF2-40B4-BE49-F238E27FC236}">
                <a16:creationId xmlns:a16="http://schemas.microsoft.com/office/drawing/2014/main" id="{980C53D8-14C0-41D0-AD29-4DBEEFA3B667}"/>
              </a:ext>
            </a:extLst>
          </p:cNvPr>
          <p:cNvSpPr/>
          <p:nvPr/>
        </p:nvSpPr>
        <p:spPr>
          <a:xfrm>
            <a:off x="7597321" y="4151955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Diamond 123">
            <a:extLst>
              <a:ext uri="{FF2B5EF4-FFF2-40B4-BE49-F238E27FC236}">
                <a16:creationId xmlns:a16="http://schemas.microsoft.com/office/drawing/2014/main" id="{58341469-D446-44E5-A43B-868DC9145D96}"/>
              </a:ext>
            </a:extLst>
          </p:cNvPr>
          <p:cNvSpPr/>
          <p:nvPr/>
        </p:nvSpPr>
        <p:spPr>
          <a:xfrm>
            <a:off x="8220430" y="3822504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Diamond 124">
            <a:extLst>
              <a:ext uri="{FF2B5EF4-FFF2-40B4-BE49-F238E27FC236}">
                <a16:creationId xmlns:a16="http://schemas.microsoft.com/office/drawing/2014/main" id="{5DCB4F8E-970B-4495-A4A4-37A5CCB1D231}"/>
              </a:ext>
            </a:extLst>
          </p:cNvPr>
          <p:cNvSpPr/>
          <p:nvPr/>
        </p:nvSpPr>
        <p:spPr>
          <a:xfrm>
            <a:off x="8355298" y="3838008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Diamond 125">
            <a:extLst>
              <a:ext uri="{FF2B5EF4-FFF2-40B4-BE49-F238E27FC236}">
                <a16:creationId xmlns:a16="http://schemas.microsoft.com/office/drawing/2014/main" id="{708651AC-6A72-4569-95E1-6CA6BCFAAD8C}"/>
              </a:ext>
            </a:extLst>
          </p:cNvPr>
          <p:cNvSpPr/>
          <p:nvPr/>
        </p:nvSpPr>
        <p:spPr>
          <a:xfrm>
            <a:off x="8355298" y="2919580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Diamond 126">
            <a:extLst>
              <a:ext uri="{FF2B5EF4-FFF2-40B4-BE49-F238E27FC236}">
                <a16:creationId xmlns:a16="http://schemas.microsoft.com/office/drawing/2014/main" id="{3C952B2B-6323-4A75-8B9F-9F0EBD4DDC58}"/>
              </a:ext>
            </a:extLst>
          </p:cNvPr>
          <p:cNvSpPr/>
          <p:nvPr/>
        </p:nvSpPr>
        <p:spPr>
          <a:xfrm>
            <a:off x="7850529" y="2772407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Diamond 127">
            <a:extLst>
              <a:ext uri="{FF2B5EF4-FFF2-40B4-BE49-F238E27FC236}">
                <a16:creationId xmlns:a16="http://schemas.microsoft.com/office/drawing/2014/main" id="{08F0BABD-A6D3-4398-B26E-80E14089D9EF}"/>
              </a:ext>
            </a:extLst>
          </p:cNvPr>
          <p:cNvSpPr/>
          <p:nvPr/>
        </p:nvSpPr>
        <p:spPr>
          <a:xfrm>
            <a:off x="7472980" y="2430689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Diamond 128">
            <a:extLst>
              <a:ext uri="{FF2B5EF4-FFF2-40B4-BE49-F238E27FC236}">
                <a16:creationId xmlns:a16="http://schemas.microsoft.com/office/drawing/2014/main" id="{13ECF1AA-AA72-4D5F-A535-AFB83AFCAE93}"/>
              </a:ext>
            </a:extLst>
          </p:cNvPr>
          <p:cNvSpPr/>
          <p:nvPr/>
        </p:nvSpPr>
        <p:spPr>
          <a:xfrm>
            <a:off x="7266221" y="2845028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8747003-E86A-45DE-9590-2C74E20D7509}"/>
              </a:ext>
            </a:extLst>
          </p:cNvPr>
          <p:cNvCxnSpPr>
            <a:cxnSpLocks/>
          </p:cNvCxnSpPr>
          <p:nvPr/>
        </p:nvCxnSpPr>
        <p:spPr>
          <a:xfrm>
            <a:off x="10935443" y="4934265"/>
            <a:ext cx="0" cy="72621"/>
          </a:xfrm>
          <a:prstGeom prst="line">
            <a:avLst/>
          </a:prstGeom>
          <a:ln w="12700">
            <a:solidFill>
              <a:srgbClr val="29AB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F275651-9D29-4AD3-86C7-C076B5809792}"/>
              </a:ext>
            </a:extLst>
          </p:cNvPr>
          <p:cNvCxnSpPr>
            <a:cxnSpLocks/>
          </p:cNvCxnSpPr>
          <p:nvPr/>
        </p:nvCxnSpPr>
        <p:spPr>
          <a:xfrm>
            <a:off x="9498148" y="4934265"/>
            <a:ext cx="0" cy="72621"/>
          </a:xfrm>
          <a:prstGeom prst="line">
            <a:avLst/>
          </a:prstGeom>
          <a:ln w="12700">
            <a:solidFill>
              <a:srgbClr val="29AB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B0A22B0-0EB1-481C-8825-728D59A08896}"/>
              </a:ext>
            </a:extLst>
          </p:cNvPr>
          <p:cNvCxnSpPr>
            <a:cxnSpLocks/>
          </p:cNvCxnSpPr>
          <p:nvPr/>
        </p:nvCxnSpPr>
        <p:spPr>
          <a:xfrm>
            <a:off x="8774097" y="4934265"/>
            <a:ext cx="0" cy="72621"/>
          </a:xfrm>
          <a:prstGeom prst="line">
            <a:avLst/>
          </a:prstGeom>
          <a:ln w="12700">
            <a:solidFill>
              <a:srgbClr val="29AB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1670F07-6479-4E4A-8FA9-81250EF288AD}"/>
              </a:ext>
            </a:extLst>
          </p:cNvPr>
          <p:cNvCxnSpPr>
            <a:cxnSpLocks/>
          </p:cNvCxnSpPr>
          <p:nvPr/>
        </p:nvCxnSpPr>
        <p:spPr>
          <a:xfrm>
            <a:off x="8050045" y="4934265"/>
            <a:ext cx="0" cy="72621"/>
          </a:xfrm>
          <a:prstGeom prst="line">
            <a:avLst/>
          </a:prstGeom>
          <a:ln w="12700">
            <a:solidFill>
              <a:srgbClr val="29AB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Diamond 133">
            <a:extLst>
              <a:ext uri="{FF2B5EF4-FFF2-40B4-BE49-F238E27FC236}">
                <a16:creationId xmlns:a16="http://schemas.microsoft.com/office/drawing/2014/main" id="{17BAE1D1-33C3-47D2-B73D-227E67BC7F70}"/>
              </a:ext>
            </a:extLst>
          </p:cNvPr>
          <p:cNvSpPr/>
          <p:nvPr/>
        </p:nvSpPr>
        <p:spPr>
          <a:xfrm>
            <a:off x="9628330" y="4767955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Diamond 134">
            <a:extLst>
              <a:ext uri="{FF2B5EF4-FFF2-40B4-BE49-F238E27FC236}">
                <a16:creationId xmlns:a16="http://schemas.microsoft.com/office/drawing/2014/main" id="{C8D4D0B1-5A52-4065-A4A1-C60A9B2A1CCE}"/>
              </a:ext>
            </a:extLst>
          </p:cNvPr>
          <p:cNvSpPr/>
          <p:nvPr/>
        </p:nvSpPr>
        <p:spPr>
          <a:xfrm>
            <a:off x="8983247" y="4767955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Diamond 135">
            <a:extLst>
              <a:ext uri="{FF2B5EF4-FFF2-40B4-BE49-F238E27FC236}">
                <a16:creationId xmlns:a16="http://schemas.microsoft.com/office/drawing/2014/main" id="{58F5DBCE-06CE-4F05-B069-392352A126EC}"/>
              </a:ext>
            </a:extLst>
          </p:cNvPr>
          <p:cNvSpPr/>
          <p:nvPr/>
        </p:nvSpPr>
        <p:spPr>
          <a:xfrm>
            <a:off x="8848379" y="4767955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Diamond 136">
            <a:extLst>
              <a:ext uri="{FF2B5EF4-FFF2-40B4-BE49-F238E27FC236}">
                <a16:creationId xmlns:a16="http://schemas.microsoft.com/office/drawing/2014/main" id="{0EF0C6D1-CE64-480F-8DBF-ED77613A85B5}"/>
              </a:ext>
            </a:extLst>
          </p:cNvPr>
          <p:cNvSpPr/>
          <p:nvPr/>
        </p:nvSpPr>
        <p:spPr>
          <a:xfrm>
            <a:off x="9820635" y="4767955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Diamond 137">
            <a:extLst>
              <a:ext uri="{FF2B5EF4-FFF2-40B4-BE49-F238E27FC236}">
                <a16:creationId xmlns:a16="http://schemas.microsoft.com/office/drawing/2014/main" id="{60E11BEA-9804-4D28-B007-ACB33E03CD12}"/>
              </a:ext>
            </a:extLst>
          </p:cNvPr>
          <p:cNvSpPr/>
          <p:nvPr/>
        </p:nvSpPr>
        <p:spPr>
          <a:xfrm>
            <a:off x="10131853" y="4767955"/>
            <a:ext cx="134868" cy="145243"/>
          </a:xfrm>
          <a:prstGeom prst="diamond">
            <a:avLst/>
          </a:prstGeom>
          <a:noFill/>
          <a:ln w="19050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6F82EC7-72FD-41D3-A47E-98A8822AB034}"/>
              </a:ext>
            </a:extLst>
          </p:cNvPr>
          <p:cNvCxnSpPr>
            <a:cxnSpLocks/>
          </p:cNvCxnSpPr>
          <p:nvPr/>
        </p:nvCxnSpPr>
        <p:spPr>
          <a:xfrm>
            <a:off x="10228494" y="4934265"/>
            <a:ext cx="0" cy="72621"/>
          </a:xfrm>
          <a:prstGeom prst="line">
            <a:avLst/>
          </a:prstGeom>
          <a:ln w="12700">
            <a:solidFill>
              <a:srgbClr val="29AB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EF09F79-AFF7-45D5-BD11-2DECA41B079F}"/>
              </a:ext>
            </a:extLst>
          </p:cNvPr>
          <p:cNvCxnSpPr>
            <a:cxnSpLocks/>
          </p:cNvCxnSpPr>
          <p:nvPr/>
        </p:nvCxnSpPr>
        <p:spPr>
          <a:xfrm>
            <a:off x="7329642" y="4934265"/>
            <a:ext cx="0" cy="72621"/>
          </a:xfrm>
          <a:prstGeom prst="line">
            <a:avLst/>
          </a:prstGeom>
          <a:ln w="12700">
            <a:solidFill>
              <a:srgbClr val="29AB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5A04BB76-9621-48BA-A9CE-916974158630}"/>
              </a:ext>
            </a:extLst>
          </p:cNvPr>
          <p:cNvSpPr/>
          <p:nvPr/>
        </p:nvSpPr>
        <p:spPr>
          <a:xfrm>
            <a:off x="7185025" y="2301875"/>
            <a:ext cx="3759200" cy="2635250"/>
          </a:xfrm>
          <a:custGeom>
            <a:avLst/>
            <a:gdLst>
              <a:gd name="connsiteX0" fmla="*/ 0 w 3759200"/>
              <a:gd name="connsiteY0" fmla="*/ 0 h 2635250"/>
              <a:gd name="connsiteX1" fmla="*/ 0 w 3759200"/>
              <a:gd name="connsiteY1" fmla="*/ 2635250 h 2635250"/>
              <a:gd name="connsiteX2" fmla="*/ 3759200 w 3759200"/>
              <a:gd name="connsiteY2" fmla="*/ 2635250 h 263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0" h="2635250">
                <a:moveTo>
                  <a:pt x="0" y="0"/>
                </a:moveTo>
                <a:lnTo>
                  <a:pt x="0" y="2635250"/>
                </a:lnTo>
                <a:lnTo>
                  <a:pt x="3759200" y="26352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5E39396-DCC4-420E-A87D-3EF5C8E022EF}"/>
              </a:ext>
            </a:extLst>
          </p:cNvPr>
          <p:cNvSpPr txBox="1"/>
          <p:nvPr/>
        </p:nvSpPr>
        <p:spPr>
          <a:xfrm>
            <a:off x="7888184" y="4950020"/>
            <a:ext cx="327244" cy="27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C7423C6E-0B15-49B2-BFB6-1AB92CC88352}"/>
              </a:ext>
            </a:extLst>
          </p:cNvPr>
          <p:cNvSpPr txBox="1"/>
          <p:nvPr/>
        </p:nvSpPr>
        <p:spPr>
          <a:xfrm>
            <a:off x="8610180" y="4950020"/>
            <a:ext cx="327244" cy="27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EE83B3D9-6D82-44F8-95A4-62C19EBBCA9F}"/>
              </a:ext>
            </a:extLst>
          </p:cNvPr>
          <p:cNvSpPr txBox="1"/>
          <p:nvPr/>
        </p:nvSpPr>
        <p:spPr>
          <a:xfrm>
            <a:off x="9332176" y="4950020"/>
            <a:ext cx="327244" cy="27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F553F92-7FE8-476F-9CB4-2B09B95A5D18}"/>
              </a:ext>
            </a:extLst>
          </p:cNvPr>
          <p:cNvSpPr txBox="1"/>
          <p:nvPr/>
        </p:nvSpPr>
        <p:spPr>
          <a:xfrm>
            <a:off x="10066872" y="4950020"/>
            <a:ext cx="327244" cy="27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1D1B42A-3A59-4319-9422-27C3FF90925F}"/>
              </a:ext>
            </a:extLst>
          </p:cNvPr>
          <p:cNvSpPr txBox="1"/>
          <p:nvPr/>
        </p:nvSpPr>
        <p:spPr>
          <a:xfrm>
            <a:off x="10776167" y="4950018"/>
            <a:ext cx="327244" cy="27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CFCE9B1-A9FD-48CF-AC79-768A2C2D73D2}"/>
              </a:ext>
            </a:extLst>
          </p:cNvPr>
          <p:cNvSpPr txBox="1"/>
          <p:nvPr/>
        </p:nvSpPr>
        <p:spPr>
          <a:xfrm>
            <a:off x="10340676" y="2185005"/>
            <a:ext cx="756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8DC53E"/>
              </a:buClr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r=−0.73</a:t>
            </a:r>
            <a:r>
              <a:rPr lang="en-US" sz="1100" baseline="30000">
                <a:latin typeface="Arial" panose="020B0604020202020204" pitchFamily="34" charset="0"/>
                <a:cs typeface="Arial" panose="020B0604020202020204" pitchFamily="34" charset="0"/>
              </a:rPr>
              <a:t>¶</a:t>
            </a:r>
          </a:p>
          <a:p>
            <a:pPr lvl="0">
              <a:buClr>
                <a:srgbClr val="8DC53E"/>
              </a:buClr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</a:p>
          <a:p>
            <a:pPr lvl="0">
              <a:buClr>
                <a:srgbClr val="8DC53E"/>
              </a:buClr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N=20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656C26F2-0D7F-41EA-A284-A4964FB98A1D}"/>
              </a:ext>
            </a:extLst>
          </p:cNvPr>
          <p:cNvSpPr txBox="1"/>
          <p:nvPr/>
        </p:nvSpPr>
        <p:spPr>
          <a:xfrm>
            <a:off x="6391792" y="2196183"/>
            <a:ext cx="369332" cy="29060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 algn="ctr">
              <a:buClr>
                <a:srgbClr val="8DC53E"/>
              </a:buClr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Dexamethasone effect on ILC2s (%)</a:t>
            </a:r>
            <a:r>
              <a:rPr lang="en-US" sz="1200" baseline="30000"/>
              <a:t>§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C5CC58D-A5AD-4622-A25B-ABC9833E02B0}"/>
              </a:ext>
            </a:extLst>
          </p:cNvPr>
          <p:cNvSpPr txBox="1"/>
          <p:nvPr/>
        </p:nvSpPr>
        <p:spPr>
          <a:xfrm>
            <a:off x="7196709" y="5093419"/>
            <a:ext cx="374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8DC53E"/>
              </a:buClr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TSLP in BALF (pg/mL)</a:t>
            </a: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92B18543-35C7-48A2-8C1E-E5DFE8789DD3}"/>
              </a:ext>
            </a:extLst>
          </p:cNvPr>
          <p:cNvCxnSpPr>
            <a:cxnSpLocks/>
          </p:cNvCxnSpPr>
          <p:nvPr/>
        </p:nvCxnSpPr>
        <p:spPr>
          <a:xfrm rot="16200000">
            <a:off x="7147225" y="4846338"/>
            <a:ext cx="0" cy="75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B80E47EC-4FFB-4355-B334-BDFC4CB6B93B}"/>
              </a:ext>
            </a:extLst>
          </p:cNvPr>
          <p:cNvCxnSpPr>
            <a:cxnSpLocks/>
          </p:cNvCxnSpPr>
          <p:nvPr/>
        </p:nvCxnSpPr>
        <p:spPr>
          <a:xfrm rot="16200000">
            <a:off x="7147225" y="4429353"/>
            <a:ext cx="0" cy="75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EBFA53AD-DFDC-4BFD-8585-D993964C3D2B}"/>
              </a:ext>
            </a:extLst>
          </p:cNvPr>
          <p:cNvCxnSpPr>
            <a:cxnSpLocks/>
          </p:cNvCxnSpPr>
          <p:nvPr/>
        </p:nvCxnSpPr>
        <p:spPr>
          <a:xfrm rot="16200000">
            <a:off x="7147225" y="4012370"/>
            <a:ext cx="0" cy="75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95698E31-F3DE-494E-8841-16ED56F360DF}"/>
              </a:ext>
            </a:extLst>
          </p:cNvPr>
          <p:cNvCxnSpPr>
            <a:cxnSpLocks/>
          </p:cNvCxnSpPr>
          <p:nvPr/>
        </p:nvCxnSpPr>
        <p:spPr>
          <a:xfrm rot="16200000">
            <a:off x="7147225" y="3595387"/>
            <a:ext cx="0" cy="75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765972B5-E02F-4A70-9596-FFE46C0051B6}"/>
              </a:ext>
            </a:extLst>
          </p:cNvPr>
          <p:cNvCxnSpPr>
            <a:cxnSpLocks/>
          </p:cNvCxnSpPr>
          <p:nvPr/>
        </p:nvCxnSpPr>
        <p:spPr>
          <a:xfrm rot="16200000">
            <a:off x="7147225" y="3178404"/>
            <a:ext cx="0" cy="75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10EB6CBB-54ED-42E0-AB2A-EB91115F794F}"/>
              </a:ext>
            </a:extLst>
          </p:cNvPr>
          <p:cNvCxnSpPr>
            <a:cxnSpLocks/>
          </p:cNvCxnSpPr>
          <p:nvPr/>
        </p:nvCxnSpPr>
        <p:spPr>
          <a:xfrm rot="16200000">
            <a:off x="7147225" y="2761421"/>
            <a:ext cx="0" cy="75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92CAE6D1-FEB9-480F-AE7B-CB5F24DFE5A5}"/>
              </a:ext>
            </a:extLst>
          </p:cNvPr>
          <p:cNvCxnSpPr>
            <a:cxnSpLocks/>
          </p:cNvCxnSpPr>
          <p:nvPr/>
        </p:nvCxnSpPr>
        <p:spPr>
          <a:xfrm rot="16200000">
            <a:off x="7147225" y="2344438"/>
            <a:ext cx="0" cy="75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Content Placeholder 4">
            <a:extLst>
              <a:ext uri="{FF2B5EF4-FFF2-40B4-BE49-F238E27FC236}">
                <a16:creationId xmlns:a16="http://schemas.microsoft.com/office/drawing/2014/main" id="{21A40269-B1DD-4F77-8361-D9B3E21AF228}"/>
              </a:ext>
            </a:extLst>
          </p:cNvPr>
          <p:cNvSpPr txBox="1">
            <a:spLocks/>
          </p:cNvSpPr>
          <p:nvPr/>
        </p:nvSpPr>
        <p:spPr>
          <a:xfrm>
            <a:off x="453249" y="3141827"/>
            <a:ext cx="4842652" cy="748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 Narrow" panose="020B0606020202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 Narrow" panose="020B0606020202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590995"/>
              </a:buClr>
            </a:pPr>
            <a:r>
              <a:rPr lang="en-US" sz="1400" b="1">
                <a:solidFill>
                  <a:srgbClr val="590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IL-33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expression levels remained elevated after treatment with steroids in human bronchial biopsies</a:t>
            </a:r>
            <a:r>
              <a:rPr lang="en-US" sz="1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and ASMCs</a:t>
            </a:r>
            <a:r>
              <a:rPr lang="en-US" sz="14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2" name="Content Placeholder 4">
            <a:extLst>
              <a:ext uri="{FF2B5EF4-FFF2-40B4-BE49-F238E27FC236}">
                <a16:creationId xmlns:a16="http://schemas.microsoft.com/office/drawing/2014/main" id="{DEFABA12-8F37-4F89-B9F6-D2124E49B26E}"/>
              </a:ext>
            </a:extLst>
          </p:cNvPr>
          <p:cNvSpPr txBox="1">
            <a:spLocks/>
          </p:cNvSpPr>
          <p:nvPr/>
        </p:nvSpPr>
        <p:spPr>
          <a:xfrm>
            <a:off x="437269" y="4185900"/>
            <a:ext cx="4842652" cy="1133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 Narrow" panose="020B0606020202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 Narrow" panose="020B0606020202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590995"/>
              </a:buClr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ICS significantly improved lung function in patients with high plasma </a:t>
            </a:r>
            <a:r>
              <a:rPr lang="en-US" sz="1400" b="1">
                <a:solidFill>
                  <a:srgbClr val="590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IL-25</a:t>
            </a: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versus low plasma IL-25</a:t>
            </a:r>
            <a:r>
              <a:rPr lang="en-US" sz="1400" baseline="30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normalizeH="1" baseline="2000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en-US" sz="1400" normalizeH="1" baseline="20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590995"/>
              </a:buClr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Plasma </a:t>
            </a:r>
            <a:r>
              <a:rPr lang="en-US" sz="1400" b="1">
                <a:solidFill>
                  <a:srgbClr val="590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IL-25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was significantly decreased after 4 weeks of ICS treatment, demonstrating sensitivity to steroids</a:t>
            </a:r>
            <a:r>
              <a:rPr lang="en-US" sz="1400" baseline="30000">
                <a:latin typeface="Arial" panose="020B0604020202020204" pitchFamily="34" charset="0"/>
                <a:cs typeface="Arial" panose="020B0604020202020204" pitchFamily="34" charset="0"/>
              </a:rPr>
              <a:t>4‡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E6EF7C1-495C-46F1-B072-A7DF3A2668C2}"/>
              </a:ext>
            </a:extLst>
          </p:cNvPr>
          <p:cNvCxnSpPr>
            <a:cxnSpLocks/>
          </p:cNvCxnSpPr>
          <p:nvPr/>
        </p:nvCxnSpPr>
        <p:spPr>
          <a:xfrm>
            <a:off x="681790" y="3003729"/>
            <a:ext cx="4385569" cy="0"/>
          </a:xfrm>
          <a:prstGeom prst="line">
            <a:avLst/>
          </a:prstGeom>
          <a:ln w="19050">
            <a:solidFill>
              <a:srgbClr val="29AB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84706132-C2A8-420D-8F77-96A52A7C2C1C}"/>
              </a:ext>
            </a:extLst>
          </p:cNvPr>
          <p:cNvCxnSpPr>
            <a:cxnSpLocks/>
          </p:cNvCxnSpPr>
          <p:nvPr/>
        </p:nvCxnSpPr>
        <p:spPr>
          <a:xfrm>
            <a:off x="681790" y="4057329"/>
            <a:ext cx="4385569" cy="0"/>
          </a:xfrm>
          <a:prstGeom prst="line">
            <a:avLst/>
          </a:prstGeom>
          <a:ln w="19050">
            <a:solidFill>
              <a:srgbClr val="29AB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4">
            <a:extLst>
              <a:ext uri="{FF2B5EF4-FFF2-40B4-BE49-F238E27FC236}">
                <a16:creationId xmlns:a16="http://schemas.microsoft.com/office/drawing/2014/main" id="{C6CEE144-BB53-4D98-B884-94109C07B76A}"/>
              </a:ext>
            </a:extLst>
          </p:cNvPr>
          <p:cNvSpPr txBox="1">
            <a:spLocks/>
          </p:cNvSpPr>
          <p:nvPr/>
        </p:nvSpPr>
        <p:spPr>
          <a:xfrm>
            <a:off x="454026" y="1500188"/>
            <a:ext cx="4841875" cy="1365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590995"/>
              </a:buClr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Blood and BALF ILC2s exposed to </a:t>
            </a:r>
            <a:r>
              <a:rPr lang="en-GB" sz="1400" b="1">
                <a:solidFill>
                  <a:srgbClr val="590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TSLP</a:t>
            </a:r>
            <a:r>
              <a:rPr lang="en-GB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were resistant to steroids</a:t>
            </a:r>
            <a:r>
              <a:rPr lang="en-GB" sz="1400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>
              <a:spcAft>
                <a:spcPts val="600"/>
              </a:spcAft>
              <a:buClr>
                <a:srgbClr val="590995"/>
              </a:buClr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Steroid resistance correlated with higher airway </a:t>
            </a:r>
            <a:r>
              <a:rPr lang="en-GB" sz="1400" b="1">
                <a:solidFill>
                  <a:srgbClr val="590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TSLP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expression, higher BALF and blood eosinophils, and lower FEV</a:t>
            </a:r>
            <a:r>
              <a:rPr lang="en-GB" sz="14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(P≤0.003)</a:t>
            </a:r>
            <a:r>
              <a:rPr lang="en-GB" sz="1400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7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200A2-7BAD-44DA-96EF-A4B72CB9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 release following viral infection drives T2 </a:t>
            </a:r>
            <a:br>
              <a:rPr lang="en-GB"/>
            </a:br>
            <a:r>
              <a:rPr lang="en-GB"/>
              <a:t>response in patients with asthma</a:t>
            </a:r>
            <a:r>
              <a:rPr lang="en-GB" baseline="30000"/>
              <a:t>1,2</a:t>
            </a:r>
            <a:endParaRPr lang="en-US" baseline="300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D300B3-AF15-4F54-98EB-5EAFB0B7CF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*n=12 patients for all groups; </a:t>
            </a:r>
            <a:r>
              <a:rPr lang="en-US" baseline="30000" dirty="0"/>
              <a:t>†</a:t>
            </a:r>
            <a:r>
              <a:rPr lang="en-US" dirty="0"/>
              <a:t>bronchial epithelial cells were obtained from 10 patients with moderate atopic asthma and 10 non-atopic, non-asthmatic healthy volunteers</a:t>
            </a:r>
          </a:p>
          <a:p>
            <a:r>
              <a:rPr lang="en-US"/>
              <a:t>IL</a:t>
            </a:r>
            <a:r>
              <a:rPr lang="en-US" dirty="0"/>
              <a:t>, interleukin; RSV, respiratory syncytial virus; T2, type 2; TSLP, thymic stromal lymphopoietin</a:t>
            </a:r>
            <a:br>
              <a:rPr lang="en-US" dirty="0"/>
            </a:br>
            <a:r>
              <a:rPr lang="en-US" dirty="0"/>
              <a:t>1. Lee H-C, et al. J Allergy Clin Immunol 2012;130:1187–1196; 2.</a:t>
            </a:r>
            <a:r>
              <a:rPr lang="en-GB" dirty="0"/>
              <a:t> Beale J, et al. S</a:t>
            </a:r>
            <a:r>
              <a:rPr lang="sv-SE" dirty="0"/>
              <a:t>ci Transl Med 2014;6:256ra134</a:t>
            </a:r>
            <a:endParaRPr lang="en-GB" dirty="0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EECC39B3-9507-426E-BA5F-C20CF2015A6F}"/>
              </a:ext>
            </a:extLst>
          </p:cNvPr>
          <p:cNvSpPr/>
          <p:nvPr/>
        </p:nvSpPr>
        <p:spPr>
          <a:xfrm>
            <a:off x="1698877" y="2328805"/>
            <a:ext cx="3841750" cy="2641600"/>
          </a:xfrm>
          <a:custGeom>
            <a:avLst/>
            <a:gdLst>
              <a:gd name="connsiteX0" fmla="*/ 0 w 3841750"/>
              <a:gd name="connsiteY0" fmla="*/ 0 h 2609850"/>
              <a:gd name="connsiteX1" fmla="*/ 0 w 3841750"/>
              <a:gd name="connsiteY1" fmla="*/ 2609850 h 2609850"/>
              <a:gd name="connsiteX2" fmla="*/ 3841750 w 38417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750" h="2609850">
                <a:moveTo>
                  <a:pt x="0" y="0"/>
                </a:moveTo>
                <a:lnTo>
                  <a:pt x="0" y="2609850"/>
                </a:lnTo>
                <a:lnTo>
                  <a:pt x="3841750" y="26098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Text Placeholder 2">
            <a:extLst>
              <a:ext uri="{FF2B5EF4-FFF2-40B4-BE49-F238E27FC236}">
                <a16:creationId xmlns:a16="http://schemas.microsoft.com/office/drawing/2014/main" id="{63EB04F9-ED02-4303-A394-65090DE6AA69}"/>
              </a:ext>
            </a:extLst>
          </p:cNvPr>
          <p:cNvSpPr txBox="1">
            <a:spLocks/>
          </p:cNvSpPr>
          <p:nvPr/>
        </p:nvSpPr>
        <p:spPr>
          <a:xfrm>
            <a:off x="453249" y="1454274"/>
            <a:ext cx="5642751" cy="739625"/>
          </a:xfrm>
          <a:prstGeom prst="rect">
            <a:avLst/>
          </a:prstGeom>
          <a:solidFill>
            <a:srgbClr val="590995"/>
          </a:solidFill>
          <a:ln w="19050">
            <a:solidFill>
              <a:srgbClr val="590995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8580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GB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Following viral infection, TSLP release is increased from bronchial epithelial cells of patients with asthma</a:t>
            </a:r>
            <a:r>
              <a:rPr lang="en-US" sz="14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en-US" sz="14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72E576D-BD6D-46B1-9295-A21065D619EF}"/>
              </a:ext>
            </a:extLst>
          </p:cNvPr>
          <p:cNvCxnSpPr>
            <a:cxnSpLocks/>
          </p:cNvCxnSpPr>
          <p:nvPr/>
        </p:nvCxnSpPr>
        <p:spPr>
          <a:xfrm>
            <a:off x="4065757" y="2660486"/>
            <a:ext cx="9230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63289033-079D-40D9-ABD7-226FAA008B5A}"/>
              </a:ext>
            </a:extLst>
          </p:cNvPr>
          <p:cNvSpPr txBox="1"/>
          <p:nvPr/>
        </p:nvSpPr>
        <p:spPr>
          <a:xfrm>
            <a:off x="751102" y="2900298"/>
            <a:ext cx="945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1000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CE3E3F5-71C8-44A6-BF60-6243B24AB0A1}"/>
              </a:ext>
            </a:extLst>
          </p:cNvPr>
          <p:cNvSpPr txBox="1"/>
          <p:nvPr/>
        </p:nvSpPr>
        <p:spPr>
          <a:xfrm>
            <a:off x="751102" y="3528409"/>
            <a:ext cx="945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100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5731A25-E20F-4BBA-84DE-BB382896A746}"/>
              </a:ext>
            </a:extLst>
          </p:cNvPr>
          <p:cNvSpPr txBox="1"/>
          <p:nvPr/>
        </p:nvSpPr>
        <p:spPr>
          <a:xfrm>
            <a:off x="602812" y="2272187"/>
            <a:ext cx="1093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10000  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1F47FC3-7B48-44B0-AEC5-44B99C61E7CE}"/>
              </a:ext>
            </a:extLst>
          </p:cNvPr>
          <p:cNvSpPr txBox="1"/>
          <p:nvPr/>
        </p:nvSpPr>
        <p:spPr>
          <a:xfrm>
            <a:off x="751102" y="4156520"/>
            <a:ext cx="945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10 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4B7465A5-74EC-4E08-A75B-4F6185DAF7B5}"/>
              </a:ext>
            </a:extLst>
          </p:cNvPr>
          <p:cNvSpPr txBox="1"/>
          <p:nvPr/>
        </p:nvSpPr>
        <p:spPr>
          <a:xfrm>
            <a:off x="751102" y="4784631"/>
            <a:ext cx="945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8DD639A-7145-45EB-AAA4-29FA875698CF}"/>
              </a:ext>
            </a:extLst>
          </p:cNvPr>
          <p:cNvCxnSpPr/>
          <p:nvPr/>
        </p:nvCxnSpPr>
        <p:spPr>
          <a:xfrm>
            <a:off x="3100945" y="4961110"/>
            <a:ext cx="0" cy="82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57928BA5-A61F-499E-AED8-F11655CFD629}"/>
              </a:ext>
            </a:extLst>
          </p:cNvPr>
          <p:cNvCxnSpPr/>
          <p:nvPr/>
        </p:nvCxnSpPr>
        <p:spPr>
          <a:xfrm>
            <a:off x="2136133" y="4961077"/>
            <a:ext cx="0" cy="82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AAD6D14A-360D-4050-9A24-4A45A63C7226}"/>
              </a:ext>
            </a:extLst>
          </p:cNvPr>
          <p:cNvCxnSpPr/>
          <p:nvPr/>
        </p:nvCxnSpPr>
        <p:spPr>
          <a:xfrm>
            <a:off x="5030568" y="4961101"/>
            <a:ext cx="0" cy="82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7DB9800-92D3-4168-88D2-2E3A008E20EC}"/>
              </a:ext>
            </a:extLst>
          </p:cNvPr>
          <p:cNvCxnSpPr/>
          <p:nvPr/>
        </p:nvCxnSpPr>
        <p:spPr>
          <a:xfrm>
            <a:off x="4065757" y="4961064"/>
            <a:ext cx="0" cy="82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854C6B0-966E-479F-9969-FCC12DB8FD34}"/>
              </a:ext>
            </a:extLst>
          </p:cNvPr>
          <p:cNvGrpSpPr/>
          <p:nvPr/>
        </p:nvGrpSpPr>
        <p:grpSpPr>
          <a:xfrm>
            <a:off x="4769346" y="2957616"/>
            <a:ext cx="515442" cy="1490683"/>
            <a:chOff x="10325825" y="3297524"/>
            <a:chExt cx="448550" cy="1225584"/>
          </a:xfrm>
          <a:solidFill>
            <a:srgbClr val="29ABE2"/>
          </a:solidFill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CAE97DD-1D89-441D-B8DD-20A396024FBD}"/>
                </a:ext>
              </a:extLst>
            </p:cNvPr>
            <p:cNvSpPr/>
            <p:nvPr/>
          </p:nvSpPr>
          <p:spPr>
            <a:xfrm>
              <a:off x="10325825" y="3333379"/>
              <a:ext cx="69406" cy="71710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229694C-9A46-402A-945A-16F026DC2695}"/>
                </a:ext>
              </a:extLst>
            </p:cNvPr>
            <p:cNvSpPr/>
            <p:nvPr/>
          </p:nvSpPr>
          <p:spPr>
            <a:xfrm>
              <a:off x="10581737" y="3404232"/>
              <a:ext cx="69406" cy="71710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8A755B0-EBD7-4207-BAD8-820D7A74111E}"/>
                </a:ext>
              </a:extLst>
            </p:cNvPr>
            <p:cNvSpPr/>
            <p:nvPr/>
          </p:nvSpPr>
          <p:spPr>
            <a:xfrm>
              <a:off x="10704969" y="3297524"/>
              <a:ext cx="69406" cy="71710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11903E5-7C57-487D-920B-D363A3F85CBA}"/>
                </a:ext>
              </a:extLst>
            </p:cNvPr>
            <p:cNvSpPr/>
            <p:nvPr/>
          </p:nvSpPr>
          <p:spPr>
            <a:xfrm>
              <a:off x="10451451" y="3414980"/>
              <a:ext cx="69406" cy="71710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550AAF0-800F-45CD-9F8F-8ABAA7E1F91E}"/>
                </a:ext>
              </a:extLst>
            </p:cNvPr>
            <p:cNvSpPr/>
            <p:nvPr/>
          </p:nvSpPr>
          <p:spPr>
            <a:xfrm>
              <a:off x="10447390" y="3500407"/>
              <a:ext cx="69406" cy="71710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9CFBEA64-935D-44BA-A457-5E1D9BDA5A13}"/>
                </a:ext>
              </a:extLst>
            </p:cNvPr>
            <p:cNvSpPr/>
            <p:nvPr/>
          </p:nvSpPr>
          <p:spPr>
            <a:xfrm>
              <a:off x="10578897" y="3597323"/>
              <a:ext cx="69406" cy="71710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B5F7DF8-DC99-4D54-9F6B-5CF0753745B8}"/>
                </a:ext>
              </a:extLst>
            </p:cNvPr>
            <p:cNvSpPr/>
            <p:nvPr/>
          </p:nvSpPr>
          <p:spPr>
            <a:xfrm>
              <a:off x="10516796" y="3768988"/>
              <a:ext cx="69406" cy="71710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4E3E7DC-1BFB-468E-A0FD-663E49D5F309}"/>
                </a:ext>
              </a:extLst>
            </p:cNvPr>
            <p:cNvSpPr/>
            <p:nvPr/>
          </p:nvSpPr>
          <p:spPr>
            <a:xfrm>
              <a:off x="10451313" y="3942453"/>
              <a:ext cx="69406" cy="71710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5D7EC7C3-783C-4C53-9811-5A7CC1BF57C2}"/>
                </a:ext>
              </a:extLst>
            </p:cNvPr>
            <p:cNvSpPr/>
            <p:nvPr/>
          </p:nvSpPr>
          <p:spPr>
            <a:xfrm>
              <a:off x="10577926" y="3958905"/>
              <a:ext cx="69406" cy="71710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DACD9FB-167B-4DC8-B616-A76F8E96FE4B}"/>
                </a:ext>
              </a:extLst>
            </p:cNvPr>
            <p:cNvSpPr/>
            <p:nvPr/>
          </p:nvSpPr>
          <p:spPr>
            <a:xfrm>
              <a:off x="10395231" y="4402316"/>
              <a:ext cx="69406" cy="71710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5F4DC73A-17DF-4A7F-B9E6-E4B1D42D92D4}"/>
                </a:ext>
              </a:extLst>
            </p:cNvPr>
            <p:cNvSpPr/>
            <p:nvPr/>
          </p:nvSpPr>
          <p:spPr>
            <a:xfrm>
              <a:off x="10518337" y="4451398"/>
              <a:ext cx="69406" cy="71710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4E78FA8-83FC-4CEE-9544-018260E34994}"/>
                </a:ext>
              </a:extLst>
            </p:cNvPr>
            <p:cNvSpPr/>
            <p:nvPr/>
          </p:nvSpPr>
          <p:spPr>
            <a:xfrm>
              <a:off x="10639486" y="4430817"/>
              <a:ext cx="69406" cy="71710"/>
            </a:xfrm>
            <a:custGeom>
              <a:avLst/>
              <a:gdLst>
                <a:gd name="connsiteX0" fmla="*/ 0 w 346636"/>
                <a:gd name="connsiteY0" fmla="*/ 191247 h 382494"/>
                <a:gd name="connsiteX1" fmla="*/ 179295 w 346636"/>
                <a:gd name="connsiteY1" fmla="*/ 0 h 382494"/>
                <a:gd name="connsiteX2" fmla="*/ 346636 w 346636"/>
                <a:gd name="connsiteY2" fmla="*/ 191247 h 382494"/>
                <a:gd name="connsiteX3" fmla="*/ 179295 w 346636"/>
                <a:gd name="connsiteY3" fmla="*/ 382494 h 382494"/>
                <a:gd name="connsiteX4" fmla="*/ 0 w 346636"/>
                <a:gd name="connsiteY4" fmla="*/ 191247 h 38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36" h="382494">
                  <a:moveTo>
                    <a:pt x="0" y="191247"/>
                  </a:moveTo>
                  <a:lnTo>
                    <a:pt x="179295" y="0"/>
                  </a:lnTo>
                  <a:lnTo>
                    <a:pt x="346636" y="191247"/>
                  </a:lnTo>
                  <a:lnTo>
                    <a:pt x="179295" y="382494"/>
                  </a:lnTo>
                  <a:lnTo>
                    <a:pt x="0" y="191247"/>
                  </a:lnTo>
                  <a:close/>
                </a:path>
              </a:pathLst>
            </a:custGeom>
            <a:grpFill/>
            <a:ln>
              <a:solidFill>
                <a:srgbClr val="29AB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0B975D4-1EFA-43DE-B3C5-B38501800239}"/>
              </a:ext>
            </a:extLst>
          </p:cNvPr>
          <p:cNvGrpSpPr/>
          <p:nvPr/>
        </p:nvGrpSpPr>
        <p:grpSpPr>
          <a:xfrm>
            <a:off x="3816312" y="3663982"/>
            <a:ext cx="500508" cy="810792"/>
            <a:chOff x="9612515" y="3878272"/>
            <a:chExt cx="435555" cy="666603"/>
          </a:xfrm>
          <a:solidFill>
            <a:schemeClr val="bg1">
              <a:lumMod val="75000"/>
            </a:schemeClr>
          </a:solidFill>
        </p:grpSpPr>
        <p:sp>
          <p:nvSpPr>
            <p:cNvPr id="190" name="Isosceles Triangle 189">
              <a:extLst>
                <a:ext uri="{FF2B5EF4-FFF2-40B4-BE49-F238E27FC236}">
                  <a16:creationId xmlns:a16="http://schemas.microsoft.com/office/drawing/2014/main" id="{704C99EF-7E2C-4373-A403-1B0F53ACCC65}"/>
                </a:ext>
              </a:extLst>
            </p:cNvPr>
            <p:cNvSpPr/>
            <p:nvPr/>
          </p:nvSpPr>
          <p:spPr>
            <a:xfrm rot="10800000">
              <a:off x="9615893" y="3956516"/>
              <a:ext cx="63150" cy="592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1" name="Isosceles Triangle 190">
              <a:extLst>
                <a:ext uri="{FF2B5EF4-FFF2-40B4-BE49-F238E27FC236}">
                  <a16:creationId xmlns:a16="http://schemas.microsoft.com/office/drawing/2014/main" id="{051FA6EF-E72B-4B64-AB36-DF8FB5F1825D}"/>
                </a:ext>
              </a:extLst>
            </p:cNvPr>
            <p:cNvSpPr/>
            <p:nvPr/>
          </p:nvSpPr>
          <p:spPr>
            <a:xfrm rot="10800000">
              <a:off x="9708625" y="4009409"/>
              <a:ext cx="63150" cy="592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2" name="Isosceles Triangle 191">
              <a:extLst>
                <a:ext uri="{FF2B5EF4-FFF2-40B4-BE49-F238E27FC236}">
                  <a16:creationId xmlns:a16="http://schemas.microsoft.com/office/drawing/2014/main" id="{9F61AD37-1E7F-4F98-893D-746887CF9A36}"/>
                </a:ext>
              </a:extLst>
            </p:cNvPr>
            <p:cNvSpPr/>
            <p:nvPr/>
          </p:nvSpPr>
          <p:spPr>
            <a:xfrm rot="10800000">
              <a:off x="9798862" y="3878272"/>
              <a:ext cx="63150" cy="592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3" name="Isosceles Triangle 192">
              <a:extLst>
                <a:ext uri="{FF2B5EF4-FFF2-40B4-BE49-F238E27FC236}">
                  <a16:creationId xmlns:a16="http://schemas.microsoft.com/office/drawing/2014/main" id="{02EE22CD-D6B1-44A2-8F8E-FF372B8E9620}"/>
                </a:ext>
              </a:extLst>
            </p:cNvPr>
            <p:cNvSpPr/>
            <p:nvPr/>
          </p:nvSpPr>
          <p:spPr>
            <a:xfrm rot="10800000">
              <a:off x="9801357" y="4036389"/>
              <a:ext cx="63150" cy="592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4" name="Isosceles Triangle 193">
              <a:extLst>
                <a:ext uri="{FF2B5EF4-FFF2-40B4-BE49-F238E27FC236}">
                  <a16:creationId xmlns:a16="http://schemas.microsoft.com/office/drawing/2014/main" id="{2D1D5880-3E15-43EB-95EB-2F2F3CAB7710}"/>
                </a:ext>
              </a:extLst>
            </p:cNvPr>
            <p:cNvSpPr/>
            <p:nvPr/>
          </p:nvSpPr>
          <p:spPr>
            <a:xfrm rot="10800000">
              <a:off x="9893877" y="4026707"/>
              <a:ext cx="63150" cy="592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5" name="Isosceles Triangle 194">
              <a:extLst>
                <a:ext uri="{FF2B5EF4-FFF2-40B4-BE49-F238E27FC236}">
                  <a16:creationId xmlns:a16="http://schemas.microsoft.com/office/drawing/2014/main" id="{10986E95-43C8-46ED-990C-4C73090E96CE}"/>
                </a:ext>
              </a:extLst>
            </p:cNvPr>
            <p:cNvSpPr/>
            <p:nvPr/>
          </p:nvSpPr>
          <p:spPr>
            <a:xfrm rot="10800000">
              <a:off x="9984920" y="3979782"/>
              <a:ext cx="63150" cy="592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6" name="Isosceles Triangle 195">
              <a:extLst>
                <a:ext uri="{FF2B5EF4-FFF2-40B4-BE49-F238E27FC236}">
                  <a16:creationId xmlns:a16="http://schemas.microsoft.com/office/drawing/2014/main" id="{B3D1ADB4-1115-4E6C-BF69-6A84D0B6078A}"/>
                </a:ext>
              </a:extLst>
            </p:cNvPr>
            <p:cNvSpPr/>
            <p:nvPr/>
          </p:nvSpPr>
          <p:spPr>
            <a:xfrm rot="10800000">
              <a:off x="9799660" y="4337946"/>
              <a:ext cx="63150" cy="592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7" name="Isosceles Triangle 196">
              <a:extLst>
                <a:ext uri="{FF2B5EF4-FFF2-40B4-BE49-F238E27FC236}">
                  <a16:creationId xmlns:a16="http://schemas.microsoft.com/office/drawing/2014/main" id="{0C6CC499-CFFD-4887-8218-EDBBD04F17CF}"/>
                </a:ext>
              </a:extLst>
            </p:cNvPr>
            <p:cNvSpPr/>
            <p:nvPr/>
          </p:nvSpPr>
          <p:spPr>
            <a:xfrm rot="10800000">
              <a:off x="9984920" y="4455997"/>
              <a:ext cx="63150" cy="592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8" name="Isosceles Triangle 197">
              <a:extLst>
                <a:ext uri="{FF2B5EF4-FFF2-40B4-BE49-F238E27FC236}">
                  <a16:creationId xmlns:a16="http://schemas.microsoft.com/office/drawing/2014/main" id="{C7CA8CD5-16FB-45FD-8744-64F052BB3A05}"/>
                </a:ext>
              </a:extLst>
            </p:cNvPr>
            <p:cNvSpPr/>
            <p:nvPr/>
          </p:nvSpPr>
          <p:spPr>
            <a:xfrm rot="10800000">
              <a:off x="9893877" y="4485623"/>
              <a:ext cx="63150" cy="592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9" name="Isosceles Triangle 198">
              <a:extLst>
                <a:ext uri="{FF2B5EF4-FFF2-40B4-BE49-F238E27FC236}">
                  <a16:creationId xmlns:a16="http://schemas.microsoft.com/office/drawing/2014/main" id="{728F6264-D048-437F-87ED-58E555658FE0}"/>
                </a:ext>
              </a:extLst>
            </p:cNvPr>
            <p:cNvSpPr/>
            <p:nvPr/>
          </p:nvSpPr>
          <p:spPr>
            <a:xfrm rot="10800000">
              <a:off x="9799660" y="4485623"/>
              <a:ext cx="63150" cy="592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1" name="Isosceles Triangle 200">
              <a:extLst>
                <a:ext uri="{FF2B5EF4-FFF2-40B4-BE49-F238E27FC236}">
                  <a16:creationId xmlns:a16="http://schemas.microsoft.com/office/drawing/2014/main" id="{A6E92A46-61C8-4A38-9C5C-68CED099BC92}"/>
                </a:ext>
              </a:extLst>
            </p:cNvPr>
            <p:cNvSpPr/>
            <p:nvPr/>
          </p:nvSpPr>
          <p:spPr>
            <a:xfrm rot="10800000">
              <a:off x="9708617" y="4473158"/>
              <a:ext cx="63150" cy="592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7" name="Isosceles Triangle 206">
              <a:extLst>
                <a:ext uri="{FF2B5EF4-FFF2-40B4-BE49-F238E27FC236}">
                  <a16:creationId xmlns:a16="http://schemas.microsoft.com/office/drawing/2014/main" id="{01295C2C-F72B-4EB8-B9E3-A0B533AD998F}"/>
                </a:ext>
              </a:extLst>
            </p:cNvPr>
            <p:cNvSpPr/>
            <p:nvPr/>
          </p:nvSpPr>
          <p:spPr>
            <a:xfrm rot="10800000">
              <a:off x="9612515" y="4410063"/>
              <a:ext cx="63150" cy="592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11" name="TextBox 210">
            <a:extLst>
              <a:ext uri="{FF2B5EF4-FFF2-40B4-BE49-F238E27FC236}">
                <a16:creationId xmlns:a16="http://schemas.microsoft.com/office/drawing/2014/main" id="{AC69D4D7-B39F-403E-9B2C-30C8748B38F6}"/>
              </a:ext>
            </a:extLst>
          </p:cNvPr>
          <p:cNvSpPr txBox="1"/>
          <p:nvPr/>
        </p:nvSpPr>
        <p:spPr>
          <a:xfrm>
            <a:off x="3869940" y="2409379"/>
            <a:ext cx="1285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=0.01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0B27EFBA-23A9-4236-88C4-0D41781C9E23}"/>
              </a:ext>
            </a:extLst>
          </p:cNvPr>
          <p:cNvSpPr/>
          <p:nvPr/>
        </p:nvSpPr>
        <p:spPr>
          <a:xfrm>
            <a:off x="2910989" y="3761860"/>
            <a:ext cx="86400" cy="86685"/>
          </a:xfrm>
          <a:prstGeom prst="rect">
            <a:avLst/>
          </a:prstGeom>
          <a:solidFill>
            <a:srgbClr val="590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ED514D29-F790-40D1-8656-09A0D5001423}"/>
              </a:ext>
            </a:extLst>
          </p:cNvPr>
          <p:cNvSpPr/>
          <p:nvPr/>
        </p:nvSpPr>
        <p:spPr>
          <a:xfrm>
            <a:off x="3059305" y="3791179"/>
            <a:ext cx="86400" cy="86685"/>
          </a:xfrm>
          <a:prstGeom prst="rect">
            <a:avLst/>
          </a:prstGeom>
          <a:solidFill>
            <a:srgbClr val="590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2BD472B2-6DEC-4AB4-8ED4-6335C476B787}"/>
              </a:ext>
            </a:extLst>
          </p:cNvPr>
          <p:cNvSpPr/>
          <p:nvPr/>
        </p:nvSpPr>
        <p:spPr>
          <a:xfrm>
            <a:off x="3205904" y="3689284"/>
            <a:ext cx="86400" cy="86685"/>
          </a:xfrm>
          <a:prstGeom prst="rect">
            <a:avLst/>
          </a:prstGeom>
          <a:solidFill>
            <a:srgbClr val="590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DE05AD60-1D36-4C30-8BE3-0CB5C9B0E04D}"/>
              </a:ext>
            </a:extLst>
          </p:cNvPr>
          <p:cNvSpPr/>
          <p:nvPr/>
        </p:nvSpPr>
        <p:spPr>
          <a:xfrm>
            <a:off x="2917495" y="4215777"/>
            <a:ext cx="86400" cy="86685"/>
          </a:xfrm>
          <a:prstGeom prst="rect">
            <a:avLst/>
          </a:prstGeom>
          <a:solidFill>
            <a:srgbClr val="590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853C051A-1AB5-4DCA-9248-3FA3533239C6}"/>
              </a:ext>
            </a:extLst>
          </p:cNvPr>
          <p:cNvSpPr/>
          <p:nvPr/>
        </p:nvSpPr>
        <p:spPr>
          <a:xfrm>
            <a:off x="3057531" y="4316021"/>
            <a:ext cx="86400" cy="86685"/>
          </a:xfrm>
          <a:prstGeom prst="rect">
            <a:avLst/>
          </a:prstGeom>
          <a:solidFill>
            <a:srgbClr val="590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BCCB8641-1163-4184-A84C-5B7A2984857E}"/>
              </a:ext>
            </a:extLst>
          </p:cNvPr>
          <p:cNvSpPr/>
          <p:nvPr/>
        </p:nvSpPr>
        <p:spPr>
          <a:xfrm>
            <a:off x="2992886" y="4413488"/>
            <a:ext cx="86400" cy="86685"/>
          </a:xfrm>
          <a:prstGeom prst="rect">
            <a:avLst/>
          </a:prstGeom>
          <a:solidFill>
            <a:srgbClr val="590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375F8EB7-CA2D-4B73-ADD7-55E598276E62}"/>
              </a:ext>
            </a:extLst>
          </p:cNvPr>
          <p:cNvSpPr/>
          <p:nvPr/>
        </p:nvSpPr>
        <p:spPr>
          <a:xfrm>
            <a:off x="3203352" y="4258305"/>
            <a:ext cx="86400" cy="86685"/>
          </a:xfrm>
          <a:prstGeom prst="rect">
            <a:avLst/>
          </a:prstGeom>
          <a:solidFill>
            <a:srgbClr val="590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2454905C-2580-4B32-87D1-50874CDF8764}"/>
              </a:ext>
            </a:extLst>
          </p:cNvPr>
          <p:cNvSpPr/>
          <p:nvPr/>
        </p:nvSpPr>
        <p:spPr>
          <a:xfrm>
            <a:off x="3127874" y="4564379"/>
            <a:ext cx="86400" cy="86685"/>
          </a:xfrm>
          <a:prstGeom prst="rect">
            <a:avLst/>
          </a:prstGeom>
          <a:solidFill>
            <a:srgbClr val="590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2DFEAFF9-4D87-4EE5-A277-8577A8B7D94A}"/>
              </a:ext>
            </a:extLst>
          </p:cNvPr>
          <p:cNvSpPr/>
          <p:nvPr/>
        </p:nvSpPr>
        <p:spPr>
          <a:xfrm>
            <a:off x="3057531" y="4793911"/>
            <a:ext cx="86400" cy="86685"/>
          </a:xfrm>
          <a:prstGeom prst="rect">
            <a:avLst/>
          </a:prstGeom>
          <a:solidFill>
            <a:srgbClr val="590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F536B0CD-0D0B-4C62-AB12-ED481C0C44E5}"/>
              </a:ext>
            </a:extLst>
          </p:cNvPr>
          <p:cNvGrpSpPr/>
          <p:nvPr/>
        </p:nvGrpSpPr>
        <p:grpSpPr>
          <a:xfrm>
            <a:off x="1946329" y="3836147"/>
            <a:ext cx="368045" cy="1046032"/>
            <a:chOff x="7869164" y="4019819"/>
            <a:chExt cx="320282" cy="860008"/>
          </a:xfrm>
          <a:solidFill>
            <a:schemeClr val="bg1">
              <a:lumMod val="50000"/>
            </a:schemeClr>
          </a:solidFill>
        </p:grpSpPr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A2782520-54EA-4C8C-967E-1D57705C7C63}"/>
                </a:ext>
              </a:extLst>
            </p:cNvPr>
            <p:cNvSpPr/>
            <p:nvPr/>
          </p:nvSpPr>
          <p:spPr>
            <a:xfrm>
              <a:off x="8057085" y="4059998"/>
              <a:ext cx="73025" cy="730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44E53319-F1CE-4E13-82CE-787AD99CF57A}"/>
                </a:ext>
              </a:extLst>
            </p:cNvPr>
            <p:cNvSpPr/>
            <p:nvPr/>
          </p:nvSpPr>
          <p:spPr>
            <a:xfrm>
              <a:off x="7933751" y="4019819"/>
              <a:ext cx="73025" cy="730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6360B94C-43CB-493E-B4EB-6218A16CEE01}"/>
                </a:ext>
              </a:extLst>
            </p:cNvPr>
            <p:cNvSpPr/>
            <p:nvPr/>
          </p:nvSpPr>
          <p:spPr>
            <a:xfrm>
              <a:off x="7869164" y="4424257"/>
              <a:ext cx="73025" cy="730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AFCE282-114F-4B46-B834-33A218E7FA5F}"/>
                </a:ext>
              </a:extLst>
            </p:cNvPr>
            <p:cNvSpPr/>
            <p:nvPr/>
          </p:nvSpPr>
          <p:spPr>
            <a:xfrm>
              <a:off x="7994851" y="4463066"/>
              <a:ext cx="73025" cy="730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986A2F92-D7DA-4DC9-A59C-00402154180E}"/>
                </a:ext>
              </a:extLst>
            </p:cNvPr>
            <p:cNvSpPr/>
            <p:nvPr/>
          </p:nvSpPr>
          <p:spPr>
            <a:xfrm>
              <a:off x="8116421" y="4449110"/>
              <a:ext cx="73025" cy="730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5AD7E994-FA28-4500-A1D8-22BF3627C77D}"/>
                </a:ext>
              </a:extLst>
            </p:cNvPr>
            <p:cNvSpPr/>
            <p:nvPr/>
          </p:nvSpPr>
          <p:spPr>
            <a:xfrm>
              <a:off x="7991469" y="4660250"/>
              <a:ext cx="73025" cy="730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BAD1F3B4-7EDE-4A6E-9392-830F65F6273D}"/>
                </a:ext>
              </a:extLst>
            </p:cNvPr>
            <p:cNvSpPr/>
            <p:nvPr/>
          </p:nvSpPr>
          <p:spPr>
            <a:xfrm>
              <a:off x="7869164" y="4806802"/>
              <a:ext cx="73025" cy="730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79A43292-BA77-4712-850D-611DF4F2BF3B}"/>
                </a:ext>
              </a:extLst>
            </p:cNvPr>
            <p:cNvSpPr/>
            <p:nvPr/>
          </p:nvSpPr>
          <p:spPr>
            <a:xfrm>
              <a:off x="7988625" y="4806802"/>
              <a:ext cx="73025" cy="730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7631D94E-5561-40F5-A3B7-3B7321D09B7A}"/>
                </a:ext>
              </a:extLst>
            </p:cNvPr>
            <p:cNvSpPr/>
            <p:nvPr/>
          </p:nvSpPr>
          <p:spPr>
            <a:xfrm>
              <a:off x="8112371" y="4806802"/>
              <a:ext cx="73025" cy="730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BC4A5F32-46E4-426D-9BC4-E07C2EC8F075}"/>
              </a:ext>
            </a:extLst>
          </p:cNvPr>
          <p:cNvCxnSpPr>
            <a:cxnSpLocks/>
          </p:cNvCxnSpPr>
          <p:nvPr/>
        </p:nvCxnSpPr>
        <p:spPr>
          <a:xfrm rot="5400000">
            <a:off x="1661437" y="4887984"/>
            <a:ext cx="0" cy="779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AA423BE2-BCF6-4CF2-A95E-5927545CF50E}"/>
              </a:ext>
            </a:extLst>
          </p:cNvPr>
          <p:cNvCxnSpPr>
            <a:cxnSpLocks/>
          </p:cNvCxnSpPr>
          <p:nvPr/>
        </p:nvCxnSpPr>
        <p:spPr>
          <a:xfrm rot="5400000">
            <a:off x="1661437" y="4255138"/>
            <a:ext cx="0" cy="779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275410ED-6829-4635-BE46-17B26FE6E692}"/>
              </a:ext>
            </a:extLst>
          </p:cNvPr>
          <p:cNvCxnSpPr>
            <a:cxnSpLocks/>
          </p:cNvCxnSpPr>
          <p:nvPr/>
        </p:nvCxnSpPr>
        <p:spPr>
          <a:xfrm rot="5400000">
            <a:off x="1661437" y="3622291"/>
            <a:ext cx="0" cy="779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817FA2CA-C73B-4052-9A0E-767BE9D0F440}"/>
              </a:ext>
            </a:extLst>
          </p:cNvPr>
          <p:cNvCxnSpPr>
            <a:cxnSpLocks/>
          </p:cNvCxnSpPr>
          <p:nvPr/>
        </p:nvCxnSpPr>
        <p:spPr>
          <a:xfrm rot="5400000">
            <a:off x="1661437" y="2989445"/>
            <a:ext cx="0" cy="779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C2438865-C444-4486-988C-51BE9B12EC1A}"/>
              </a:ext>
            </a:extLst>
          </p:cNvPr>
          <p:cNvCxnSpPr>
            <a:cxnSpLocks/>
          </p:cNvCxnSpPr>
          <p:nvPr/>
        </p:nvCxnSpPr>
        <p:spPr>
          <a:xfrm rot="5400000">
            <a:off x="1661437" y="2356599"/>
            <a:ext cx="0" cy="779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B67BEB6-ED8C-4089-930F-F39883FF3B95}"/>
              </a:ext>
            </a:extLst>
          </p:cNvPr>
          <p:cNvCxnSpPr>
            <a:cxnSpLocks/>
          </p:cNvCxnSpPr>
          <p:nvPr/>
        </p:nvCxnSpPr>
        <p:spPr>
          <a:xfrm>
            <a:off x="1838902" y="4417335"/>
            <a:ext cx="5563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B851BC5F-4BFB-49F8-8138-535F4688742A}"/>
              </a:ext>
            </a:extLst>
          </p:cNvPr>
          <p:cNvCxnSpPr>
            <a:cxnSpLocks/>
          </p:cNvCxnSpPr>
          <p:nvPr/>
        </p:nvCxnSpPr>
        <p:spPr>
          <a:xfrm>
            <a:off x="2834883" y="4301380"/>
            <a:ext cx="5563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5A8E4B36-DC03-4B29-89B0-785AD8C6BFAC}"/>
              </a:ext>
            </a:extLst>
          </p:cNvPr>
          <p:cNvCxnSpPr>
            <a:cxnSpLocks/>
          </p:cNvCxnSpPr>
          <p:nvPr/>
        </p:nvCxnSpPr>
        <p:spPr>
          <a:xfrm>
            <a:off x="3789469" y="4040814"/>
            <a:ext cx="5563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8076AB86-7891-4094-A713-AA667E9EA028}"/>
              </a:ext>
            </a:extLst>
          </p:cNvPr>
          <p:cNvCxnSpPr>
            <a:cxnSpLocks/>
          </p:cNvCxnSpPr>
          <p:nvPr/>
        </p:nvCxnSpPr>
        <p:spPr>
          <a:xfrm>
            <a:off x="4750494" y="3445244"/>
            <a:ext cx="5563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1529EF20-BB2D-4257-B8B8-CAE87BD4815B}"/>
              </a:ext>
            </a:extLst>
          </p:cNvPr>
          <p:cNvSpPr txBox="1"/>
          <p:nvPr/>
        </p:nvSpPr>
        <p:spPr>
          <a:xfrm>
            <a:off x="2754475" y="5021069"/>
            <a:ext cx="6880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RSV A2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D8825F3A-7CED-4969-B3B5-E3ADA41C846F}"/>
              </a:ext>
            </a:extLst>
          </p:cNvPr>
          <p:cNvSpPr txBox="1"/>
          <p:nvPr/>
        </p:nvSpPr>
        <p:spPr>
          <a:xfrm>
            <a:off x="3647784" y="5021069"/>
            <a:ext cx="8359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Asthma</a:t>
            </a:r>
            <a:br>
              <a:rPr kumimoji="0" 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9C13C886-651E-4829-85BB-AD64099953A0}"/>
              </a:ext>
            </a:extLst>
          </p:cNvPr>
          <p:cNvSpPr txBox="1"/>
          <p:nvPr/>
        </p:nvSpPr>
        <p:spPr>
          <a:xfrm>
            <a:off x="1811259" y="5021069"/>
            <a:ext cx="663963" cy="653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br>
              <a:rPr kumimoji="0" 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endParaRPr kumimoji="0" lang="en-US" sz="11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5DF1F7ED-3F63-4046-B519-8ECB936D2C87}"/>
              </a:ext>
            </a:extLst>
          </p:cNvPr>
          <p:cNvSpPr txBox="1"/>
          <p:nvPr/>
        </p:nvSpPr>
        <p:spPr>
          <a:xfrm>
            <a:off x="4611667" y="5021069"/>
            <a:ext cx="834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Asthma</a:t>
            </a:r>
            <a:br>
              <a:rPr kumimoji="0" 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RSV A2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2928BD30-C398-4122-A2AB-6335647CF5D2}"/>
              </a:ext>
            </a:extLst>
          </p:cNvPr>
          <p:cNvSpPr txBox="1"/>
          <p:nvPr/>
        </p:nvSpPr>
        <p:spPr>
          <a:xfrm>
            <a:off x="861194" y="2328805"/>
            <a:ext cx="353943" cy="26352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 algn="ctr">
              <a:buClr>
                <a:srgbClr val="8DC53E"/>
              </a:buClr>
              <a:defRPr/>
            </a:pP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Human TSLP (pg/mL)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4BFCCA67-FCB9-4168-A94A-FC4B89BF29EA}"/>
              </a:ext>
            </a:extLst>
          </p:cNvPr>
          <p:cNvSpPr txBox="1"/>
          <p:nvPr/>
        </p:nvSpPr>
        <p:spPr>
          <a:xfrm>
            <a:off x="1577423" y="5893990"/>
            <a:ext cx="4140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Figure adapted from Lee H-C, et al. J Allergy Clin Immunol 2012;130:1187–1196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EDFAE180-543A-4431-859F-6B68E0AF0D34}"/>
              </a:ext>
            </a:extLst>
          </p:cNvPr>
          <p:cNvSpPr txBox="1"/>
          <p:nvPr/>
        </p:nvSpPr>
        <p:spPr>
          <a:xfrm>
            <a:off x="8693357" y="2190461"/>
            <a:ext cx="2178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&lt;0.05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85394246-CC0A-40B6-A9AA-E78EFA764F27}"/>
              </a:ext>
            </a:extLst>
          </p:cNvPr>
          <p:cNvSpPr txBox="1"/>
          <p:nvPr/>
        </p:nvSpPr>
        <p:spPr>
          <a:xfrm>
            <a:off x="8646479" y="2565660"/>
            <a:ext cx="986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&lt;0.05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DE4E18C9-E290-4246-BC15-C73B815EC5AB}"/>
              </a:ext>
            </a:extLst>
          </p:cNvPr>
          <p:cNvSpPr txBox="1"/>
          <p:nvPr/>
        </p:nvSpPr>
        <p:spPr>
          <a:xfrm>
            <a:off x="7794694" y="2190461"/>
            <a:ext cx="968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&lt;0.05</a:t>
            </a:r>
          </a:p>
        </p:txBody>
      </p:sp>
      <p:sp>
        <p:nvSpPr>
          <p:cNvPr id="309" name="Freeform: Shape 308">
            <a:extLst>
              <a:ext uri="{FF2B5EF4-FFF2-40B4-BE49-F238E27FC236}">
                <a16:creationId xmlns:a16="http://schemas.microsoft.com/office/drawing/2014/main" id="{E07BEB74-F0BA-4C3B-A8CD-CCBA952D541F}"/>
              </a:ext>
            </a:extLst>
          </p:cNvPr>
          <p:cNvSpPr/>
          <p:nvPr/>
        </p:nvSpPr>
        <p:spPr>
          <a:xfrm>
            <a:off x="7429620" y="2434174"/>
            <a:ext cx="3746801" cy="2609850"/>
          </a:xfrm>
          <a:custGeom>
            <a:avLst/>
            <a:gdLst>
              <a:gd name="connsiteX0" fmla="*/ 0 w 3841750"/>
              <a:gd name="connsiteY0" fmla="*/ 0 h 2609850"/>
              <a:gd name="connsiteX1" fmla="*/ 0 w 3841750"/>
              <a:gd name="connsiteY1" fmla="*/ 2609850 h 2609850"/>
              <a:gd name="connsiteX2" fmla="*/ 3841750 w 38417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750" h="2609850">
                <a:moveTo>
                  <a:pt x="0" y="0"/>
                </a:moveTo>
                <a:lnTo>
                  <a:pt x="0" y="2609850"/>
                </a:lnTo>
                <a:lnTo>
                  <a:pt x="3841750" y="26098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" name="Text Placeholder 2">
            <a:extLst>
              <a:ext uri="{FF2B5EF4-FFF2-40B4-BE49-F238E27FC236}">
                <a16:creationId xmlns:a16="http://schemas.microsoft.com/office/drawing/2014/main" id="{213626A9-2D1C-4BA1-98D2-8F9731CE437D}"/>
              </a:ext>
            </a:extLst>
          </p:cNvPr>
          <p:cNvSpPr txBox="1">
            <a:spLocks/>
          </p:cNvSpPr>
          <p:nvPr/>
        </p:nvSpPr>
        <p:spPr>
          <a:xfrm>
            <a:off x="6275387" y="1454722"/>
            <a:ext cx="5437187" cy="745264"/>
          </a:xfrm>
          <a:prstGeom prst="rect">
            <a:avLst/>
          </a:prstGeom>
          <a:solidFill>
            <a:srgbClr val="590995"/>
          </a:solidFill>
          <a:ln w="19050">
            <a:solidFill>
              <a:srgbClr val="590995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8580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24 hours post-viral infection, IL-25 release is increased from bronchial epithelial cells of patients with asthma</a:t>
            </a:r>
            <a:r>
              <a:rPr lang="en-US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2†</a:t>
            </a:r>
            <a:r>
              <a:rPr lang="en-US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21A88CBD-4578-4E8B-ACD3-0438114335FB}"/>
              </a:ext>
            </a:extLst>
          </p:cNvPr>
          <p:cNvSpPr txBox="1"/>
          <p:nvPr/>
        </p:nvSpPr>
        <p:spPr>
          <a:xfrm>
            <a:off x="6330694" y="2305802"/>
            <a:ext cx="1093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49FA469E-B96F-4215-AD8A-7AB8C6C9BA85}"/>
              </a:ext>
            </a:extLst>
          </p:cNvPr>
          <p:cNvSpPr txBox="1"/>
          <p:nvPr/>
        </p:nvSpPr>
        <p:spPr>
          <a:xfrm>
            <a:off x="6470586" y="4039620"/>
            <a:ext cx="945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10 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57381321-FC04-43C9-9605-1CCBEA437BEC}"/>
              </a:ext>
            </a:extLst>
          </p:cNvPr>
          <p:cNvSpPr txBox="1"/>
          <p:nvPr/>
        </p:nvSpPr>
        <p:spPr>
          <a:xfrm>
            <a:off x="6478984" y="4923021"/>
            <a:ext cx="945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0D5B3709-E1AC-4F22-B5D3-CD1F63EF6553}"/>
              </a:ext>
            </a:extLst>
          </p:cNvPr>
          <p:cNvCxnSpPr/>
          <p:nvPr/>
        </p:nvCxnSpPr>
        <p:spPr>
          <a:xfrm>
            <a:off x="8831688" y="5049969"/>
            <a:ext cx="0" cy="82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0DFD84D2-73DB-44FC-BAD3-AA1D051A2912}"/>
              </a:ext>
            </a:extLst>
          </p:cNvPr>
          <p:cNvCxnSpPr/>
          <p:nvPr/>
        </p:nvCxnSpPr>
        <p:spPr>
          <a:xfrm>
            <a:off x="7866876" y="5049936"/>
            <a:ext cx="0" cy="82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FE0E5A5F-083A-4069-B1C1-FEC79DB67DE3}"/>
              </a:ext>
            </a:extLst>
          </p:cNvPr>
          <p:cNvCxnSpPr/>
          <p:nvPr/>
        </p:nvCxnSpPr>
        <p:spPr>
          <a:xfrm>
            <a:off x="10761311" y="5049960"/>
            <a:ext cx="0" cy="82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2828F57A-C298-4E0A-B59B-2F5AC0823B9F}"/>
              </a:ext>
            </a:extLst>
          </p:cNvPr>
          <p:cNvCxnSpPr/>
          <p:nvPr/>
        </p:nvCxnSpPr>
        <p:spPr>
          <a:xfrm>
            <a:off x="9796500" y="5049923"/>
            <a:ext cx="0" cy="82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0E2E49D6-FC26-41E9-8C76-BB5DB0657230}"/>
              </a:ext>
            </a:extLst>
          </p:cNvPr>
          <p:cNvCxnSpPr>
            <a:cxnSpLocks/>
          </p:cNvCxnSpPr>
          <p:nvPr/>
        </p:nvCxnSpPr>
        <p:spPr>
          <a:xfrm rot="5400000">
            <a:off x="7392180" y="5012685"/>
            <a:ext cx="0" cy="779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0E797AE7-C6EE-48F7-8BCD-81ED15497129}"/>
              </a:ext>
            </a:extLst>
          </p:cNvPr>
          <p:cNvCxnSpPr>
            <a:cxnSpLocks/>
          </p:cNvCxnSpPr>
          <p:nvPr/>
        </p:nvCxnSpPr>
        <p:spPr>
          <a:xfrm rot="5400000">
            <a:off x="7392180" y="4131542"/>
            <a:ext cx="0" cy="779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D01D0207-0A50-44BC-A1D2-6275BEEE3C64}"/>
              </a:ext>
            </a:extLst>
          </p:cNvPr>
          <p:cNvCxnSpPr>
            <a:cxnSpLocks/>
          </p:cNvCxnSpPr>
          <p:nvPr/>
        </p:nvCxnSpPr>
        <p:spPr>
          <a:xfrm rot="5400000">
            <a:off x="7392180" y="2395216"/>
            <a:ext cx="0" cy="779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TextBox 320">
            <a:extLst>
              <a:ext uri="{FF2B5EF4-FFF2-40B4-BE49-F238E27FC236}">
                <a16:creationId xmlns:a16="http://schemas.microsoft.com/office/drawing/2014/main" id="{7F3FA0D6-0A92-43E1-AF75-580DE7753D8A}"/>
              </a:ext>
            </a:extLst>
          </p:cNvPr>
          <p:cNvSpPr txBox="1"/>
          <p:nvPr/>
        </p:nvSpPr>
        <p:spPr>
          <a:xfrm>
            <a:off x="8402664" y="5109928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Asthma</a:t>
            </a:r>
            <a:b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Rhinovirus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F4CF1284-2A88-49B8-91CD-2A10F73BF12B}"/>
              </a:ext>
            </a:extLst>
          </p:cNvPr>
          <p:cNvSpPr txBox="1"/>
          <p:nvPr/>
        </p:nvSpPr>
        <p:spPr>
          <a:xfrm>
            <a:off x="9155966" y="5109928"/>
            <a:ext cx="1281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b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Mock infected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A73ED2F5-7BB8-4378-958B-8603D5DD88F5}"/>
              </a:ext>
            </a:extLst>
          </p:cNvPr>
          <p:cNvSpPr txBox="1"/>
          <p:nvPr/>
        </p:nvSpPr>
        <p:spPr>
          <a:xfrm>
            <a:off x="7347236" y="5109928"/>
            <a:ext cx="10534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Asthma</a:t>
            </a:r>
            <a:b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Mock infected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404FE491-3059-4685-9A96-13753C54D3EF}"/>
              </a:ext>
            </a:extLst>
          </p:cNvPr>
          <p:cNvSpPr txBox="1"/>
          <p:nvPr/>
        </p:nvSpPr>
        <p:spPr>
          <a:xfrm>
            <a:off x="10215193" y="5109928"/>
            <a:ext cx="1124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b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Rhinovirus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A6679517-26E9-4F5A-B9E2-85AFD240AAC3}"/>
              </a:ext>
            </a:extLst>
          </p:cNvPr>
          <p:cNvSpPr txBox="1"/>
          <p:nvPr/>
        </p:nvSpPr>
        <p:spPr>
          <a:xfrm>
            <a:off x="6470586" y="3172579"/>
            <a:ext cx="945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DECEC3AC-BA37-4FD2-9487-DA4E1ACDBB67}"/>
              </a:ext>
            </a:extLst>
          </p:cNvPr>
          <p:cNvCxnSpPr>
            <a:cxnSpLocks/>
          </p:cNvCxnSpPr>
          <p:nvPr/>
        </p:nvCxnSpPr>
        <p:spPr>
          <a:xfrm rot="5400000">
            <a:off x="7392180" y="3263379"/>
            <a:ext cx="0" cy="779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Isosceles Triangle 326">
            <a:extLst>
              <a:ext uri="{FF2B5EF4-FFF2-40B4-BE49-F238E27FC236}">
                <a16:creationId xmlns:a16="http://schemas.microsoft.com/office/drawing/2014/main" id="{F0EDEA59-A22F-4D1E-B43A-7C716488861F}"/>
              </a:ext>
            </a:extLst>
          </p:cNvPr>
          <p:cNvSpPr/>
          <p:nvPr/>
        </p:nvSpPr>
        <p:spPr>
          <a:xfrm rot="10800000">
            <a:off x="7908952" y="4549668"/>
            <a:ext cx="77309" cy="7253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8" name="Isosceles Triangle 327">
            <a:extLst>
              <a:ext uri="{FF2B5EF4-FFF2-40B4-BE49-F238E27FC236}">
                <a16:creationId xmlns:a16="http://schemas.microsoft.com/office/drawing/2014/main" id="{A6C5E72A-77C6-40A8-851A-F81B4A7BD74D}"/>
              </a:ext>
            </a:extLst>
          </p:cNvPr>
          <p:cNvSpPr/>
          <p:nvPr/>
        </p:nvSpPr>
        <p:spPr>
          <a:xfrm rot="10800000">
            <a:off x="7870298" y="4589248"/>
            <a:ext cx="77309" cy="7253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Isosceles Triangle 328">
            <a:extLst>
              <a:ext uri="{FF2B5EF4-FFF2-40B4-BE49-F238E27FC236}">
                <a16:creationId xmlns:a16="http://schemas.microsoft.com/office/drawing/2014/main" id="{D66CD457-4E92-4C35-A826-D02E579AADFE}"/>
              </a:ext>
            </a:extLst>
          </p:cNvPr>
          <p:cNvSpPr/>
          <p:nvPr/>
        </p:nvSpPr>
        <p:spPr>
          <a:xfrm rot="10800000">
            <a:off x="7762823" y="4591190"/>
            <a:ext cx="77309" cy="7253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Isosceles Triangle 329">
            <a:extLst>
              <a:ext uri="{FF2B5EF4-FFF2-40B4-BE49-F238E27FC236}">
                <a16:creationId xmlns:a16="http://schemas.microsoft.com/office/drawing/2014/main" id="{7329FAB5-FEED-494C-8963-DE6E45436BCE}"/>
              </a:ext>
            </a:extLst>
          </p:cNvPr>
          <p:cNvSpPr/>
          <p:nvPr/>
        </p:nvSpPr>
        <p:spPr>
          <a:xfrm rot="10800000">
            <a:off x="7925779" y="4696461"/>
            <a:ext cx="77309" cy="7253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Isosceles Triangle 330">
            <a:extLst>
              <a:ext uri="{FF2B5EF4-FFF2-40B4-BE49-F238E27FC236}">
                <a16:creationId xmlns:a16="http://schemas.microsoft.com/office/drawing/2014/main" id="{422C3B9E-C3B1-4179-9C35-8A1E15BD19DB}"/>
              </a:ext>
            </a:extLst>
          </p:cNvPr>
          <p:cNvSpPr/>
          <p:nvPr/>
        </p:nvSpPr>
        <p:spPr>
          <a:xfrm rot="10800000">
            <a:off x="7807613" y="4748632"/>
            <a:ext cx="77309" cy="7253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Isosceles Triangle 331">
            <a:extLst>
              <a:ext uri="{FF2B5EF4-FFF2-40B4-BE49-F238E27FC236}">
                <a16:creationId xmlns:a16="http://schemas.microsoft.com/office/drawing/2014/main" id="{D8418607-AC4B-47D5-8BD8-ED8F87183ACD}"/>
              </a:ext>
            </a:extLst>
          </p:cNvPr>
          <p:cNvSpPr/>
          <p:nvPr/>
        </p:nvSpPr>
        <p:spPr>
          <a:xfrm rot="10800000">
            <a:off x="7752860" y="4725226"/>
            <a:ext cx="77309" cy="7253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Isosceles Triangle 332">
            <a:extLst>
              <a:ext uri="{FF2B5EF4-FFF2-40B4-BE49-F238E27FC236}">
                <a16:creationId xmlns:a16="http://schemas.microsoft.com/office/drawing/2014/main" id="{77DCD294-19CF-4225-9236-FE73772F4DB4}"/>
              </a:ext>
            </a:extLst>
          </p:cNvPr>
          <p:cNvSpPr/>
          <p:nvPr/>
        </p:nvSpPr>
        <p:spPr>
          <a:xfrm rot="10800000">
            <a:off x="7879174" y="4724781"/>
            <a:ext cx="77309" cy="7253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4" name="Isosceles Triangle 333">
            <a:extLst>
              <a:ext uri="{FF2B5EF4-FFF2-40B4-BE49-F238E27FC236}">
                <a16:creationId xmlns:a16="http://schemas.microsoft.com/office/drawing/2014/main" id="{7B714581-F3D2-480B-AD25-83853C1F1C06}"/>
              </a:ext>
            </a:extLst>
          </p:cNvPr>
          <p:cNvSpPr/>
          <p:nvPr/>
        </p:nvSpPr>
        <p:spPr>
          <a:xfrm rot="10800000">
            <a:off x="7814817" y="4647068"/>
            <a:ext cx="77309" cy="7253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Isosceles Triangle 334">
            <a:extLst>
              <a:ext uri="{FF2B5EF4-FFF2-40B4-BE49-F238E27FC236}">
                <a16:creationId xmlns:a16="http://schemas.microsoft.com/office/drawing/2014/main" id="{4ACC31DC-AE42-4B78-A196-A09B30EDDBC3}"/>
              </a:ext>
            </a:extLst>
          </p:cNvPr>
          <p:cNvSpPr/>
          <p:nvPr/>
        </p:nvSpPr>
        <p:spPr>
          <a:xfrm rot="10800000">
            <a:off x="7700867" y="4643693"/>
            <a:ext cx="77309" cy="7253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Isosceles Triangle 335">
            <a:extLst>
              <a:ext uri="{FF2B5EF4-FFF2-40B4-BE49-F238E27FC236}">
                <a16:creationId xmlns:a16="http://schemas.microsoft.com/office/drawing/2014/main" id="{3EE14B8D-E8A4-4AE5-B5F0-E1E6348733D8}"/>
              </a:ext>
            </a:extLst>
          </p:cNvPr>
          <p:cNvSpPr/>
          <p:nvPr/>
        </p:nvSpPr>
        <p:spPr>
          <a:xfrm rot="10800000">
            <a:off x="7700866" y="4554921"/>
            <a:ext cx="77309" cy="7253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0561BC1F-EC8A-4FB8-9339-3D2C08E1AB66}"/>
              </a:ext>
            </a:extLst>
          </p:cNvPr>
          <p:cNvCxnSpPr>
            <a:cxnSpLocks/>
          </p:cNvCxnSpPr>
          <p:nvPr/>
        </p:nvCxnSpPr>
        <p:spPr>
          <a:xfrm>
            <a:off x="7622535" y="4698124"/>
            <a:ext cx="4526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8" name="Freeform: Shape 337">
            <a:extLst>
              <a:ext uri="{FF2B5EF4-FFF2-40B4-BE49-F238E27FC236}">
                <a16:creationId xmlns:a16="http://schemas.microsoft.com/office/drawing/2014/main" id="{E289A4E7-A442-4826-B0BB-3DBD5FC6D5F7}"/>
              </a:ext>
            </a:extLst>
          </p:cNvPr>
          <p:cNvSpPr/>
          <p:nvPr/>
        </p:nvSpPr>
        <p:spPr>
          <a:xfrm>
            <a:off x="8628294" y="4698980"/>
            <a:ext cx="79200" cy="87788"/>
          </a:xfrm>
          <a:custGeom>
            <a:avLst/>
            <a:gdLst>
              <a:gd name="connsiteX0" fmla="*/ 0 w 346636"/>
              <a:gd name="connsiteY0" fmla="*/ 191247 h 382494"/>
              <a:gd name="connsiteX1" fmla="*/ 179295 w 346636"/>
              <a:gd name="connsiteY1" fmla="*/ 0 h 382494"/>
              <a:gd name="connsiteX2" fmla="*/ 346636 w 346636"/>
              <a:gd name="connsiteY2" fmla="*/ 191247 h 382494"/>
              <a:gd name="connsiteX3" fmla="*/ 179295 w 346636"/>
              <a:gd name="connsiteY3" fmla="*/ 382494 h 382494"/>
              <a:gd name="connsiteX4" fmla="*/ 0 w 346636"/>
              <a:gd name="connsiteY4" fmla="*/ 191247 h 38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636" h="382494">
                <a:moveTo>
                  <a:pt x="0" y="191247"/>
                </a:moveTo>
                <a:lnTo>
                  <a:pt x="179295" y="0"/>
                </a:lnTo>
                <a:lnTo>
                  <a:pt x="346636" y="191247"/>
                </a:lnTo>
                <a:lnTo>
                  <a:pt x="179295" y="382494"/>
                </a:lnTo>
                <a:lnTo>
                  <a:pt x="0" y="191247"/>
                </a:lnTo>
                <a:close/>
              </a:path>
            </a:pathLst>
          </a:custGeom>
          <a:solidFill>
            <a:srgbClr val="29ABE2"/>
          </a:solidFill>
          <a:ln w="3175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9" name="Freeform: Shape 338">
            <a:extLst>
              <a:ext uri="{FF2B5EF4-FFF2-40B4-BE49-F238E27FC236}">
                <a16:creationId xmlns:a16="http://schemas.microsoft.com/office/drawing/2014/main" id="{77B45673-7542-4A43-BB61-9B4DDB3A49F4}"/>
              </a:ext>
            </a:extLst>
          </p:cNvPr>
          <p:cNvSpPr/>
          <p:nvPr/>
        </p:nvSpPr>
        <p:spPr>
          <a:xfrm>
            <a:off x="8725037" y="4692356"/>
            <a:ext cx="79200" cy="87788"/>
          </a:xfrm>
          <a:custGeom>
            <a:avLst/>
            <a:gdLst>
              <a:gd name="connsiteX0" fmla="*/ 0 w 346636"/>
              <a:gd name="connsiteY0" fmla="*/ 191247 h 382494"/>
              <a:gd name="connsiteX1" fmla="*/ 179295 w 346636"/>
              <a:gd name="connsiteY1" fmla="*/ 0 h 382494"/>
              <a:gd name="connsiteX2" fmla="*/ 346636 w 346636"/>
              <a:gd name="connsiteY2" fmla="*/ 191247 h 382494"/>
              <a:gd name="connsiteX3" fmla="*/ 179295 w 346636"/>
              <a:gd name="connsiteY3" fmla="*/ 382494 h 382494"/>
              <a:gd name="connsiteX4" fmla="*/ 0 w 346636"/>
              <a:gd name="connsiteY4" fmla="*/ 191247 h 38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636" h="382494">
                <a:moveTo>
                  <a:pt x="0" y="191247"/>
                </a:moveTo>
                <a:lnTo>
                  <a:pt x="179295" y="0"/>
                </a:lnTo>
                <a:lnTo>
                  <a:pt x="346636" y="191247"/>
                </a:lnTo>
                <a:lnTo>
                  <a:pt x="179295" y="382494"/>
                </a:lnTo>
                <a:lnTo>
                  <a:pt x="0" y="191247"/>
                </a:lnTo>
                <a:close/>
              </a:path>
            </a:pathLst>
          </a:custGeom>
          <a:solidFill>
            <a:srgbClr val="29ABE2"/>
          </a:solidFill>
          <a:ln w="3175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0" name="Freeform: Shape 339">
            <a:extLst>
              <a:ext uri="{FF2B5EF4-FFF2-40B4-BE49-F238E27FC236}">
                <a16:creationId xmlns:a16="http://schemas.microsoft.com/office/drawing/2014/main" id="{5A004077-A131-4215-934C-0DF89E58C246}"/>
              </a:ext>
            </a:extLst>
          </p:cNvPr>
          <p:cNvSpPr/>
          <p:nvPr/>
        </p:nvSpPr>
        <p:spPr>
          <a:xfrm>
            <a:off x="8819124" y="4698980"/>
            <a:ext cx="79200" cy="87788"/>
          </a:xfrm>
          <a:custGeom>
            <a:avLst/>
            <a:gdLst>
              <a:gd name="connsiteX0" fmla="*/ 0 w 346636"/>
              <a:gd name="connsiteY0" fmla="*/ 191247 h 382494"/>
              <a:gd name="connsiteX1" fmla="*/ 179295 w 346636"/>
              <a:gd name="connsiteY1" fmla="*/ 0 h 382494"/>
              <a:gd name="connsiteX2" fmla="*/ 346636 w 346636"/>
              <a:gd name="connsiteY2" fmla="*/ 191247 h 382494"/>
              <a:gd name="connsiteX3" fmla="*/ 179295 w 346636"/>
              <a:gd name="connsiteY3" fmla="*/ 382494 h 382494"/>
              <a:gd name="connsiteX4" fmla="*/ 0 w 346636"/>
              <a:gd name="connsiteY4" fmla="*/ 191247 h 38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636" h="382494">
                <a:moveTo>
                  <a:pt x="0" y="191247"/>
                </a:moveTo>
                <a:lnTo>
                  <a:pt x="179295" y="0"/>
                </a:lnTo>
                <a:lnTo>
                  <a:pt x="346636" y="191247"/>
                </a:lnTo>
                <a:lnTo>
                  <a:pt x="179295" y="382494"/>
                </a:lnTo>
                <a:lnTo>
                  <a:pt x="0" y="191247"/>
                </a:lnTo>
                <a:close/>
              </a:path>
            </a:pathLst>
          </a:custGeom>
          <a:solidFill>
            <a:srgbClr val="29ABE2"/>
          </a:solidFill>
          <a:ln w="3175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1" name="Freeform: Shape 340">
            <a:extLst>
              <a:ext uri="{FF2B5EF4-FFF2-40B4-BE49-F238E27FC236}">
                <a16:creationId xmlns:a16="http://schemas.microsoft.com/office/drawing/2014/main" id="{46BA3044-5DAD-41E3-A88D-1EA0F619004F}"/>
              </a:ext>
            </a:extLst>
          </p:cNvPr>
          <p:cNvSpPr/>
          <p:nvPr/>
        </p:nvSpPr>
        <p:spPr>
          <a:xfrm>
            <a:off x="8564686" y="4651274"/>
            <a:ext cx="79200" cy="87788"/>
          </a:xfrm>
          <a:custGeom>
            <a:avLst/>
            <a:gdLst>
              <a:gd name="connsiteX0" fmla="*/ 0 w 346636"/>
              <a:gd name="connsiteY0" fmla="*/ 191247 h 382494"/>
              <a:gd name="connsiteX1" fmla="*/ 179295 w 346636"/>
              <a:gd name="connsiteY1" fmla="*/ 0 h 382494"/>
              <a:gd name="connsiteX2" fmla="*/ 346636 w 346636"/>
              <a:gd name="connsiteY2" fmla="*/ 191247 h 382494"/>
              <a:gd name="connsiteX3" fmla="*/ 179295 w 346636"/>
              <a:gd name="connsiteY3" fmla="*/ 382494 h 382494"/>
              <a:gd name="connsiteX4" fmla="*/ 0 w 346636"/>
              <a:gd name="connsiteY4" fmla="*/ 191247 h 38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636" h="382494">
                <a:moveTo>
                  <a:pt x="0" y="191247"/>
                </a:moveTo>
                <a:lnTo>
                  <a:pt x="179295" y="0"/>
                </a:lnTo>
                <a:lnTo>
                  <a:pt x="346636" y="191247"/>
                </a:lnTo>
                <a:lnTo>
                  <a:pt x="179295" y="382494"/>
                </a:lnTo>
                <a:lnTo>
                  <a:pt x="0" y="191247"/>
                </a:lnTo>
                <a:close/>
              </a:path>
            </a:pathLst>
          </a:custGeom>
          <a:solidFill>
            <a:srgbClr val="29ABE2"/>
          </a:solidFill>
          <a:ln w="3175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2" name="Freeform: Shape 341">
            <a:extLst>
              <a:ext uri="{FF2B5EF4-FFF2-40B4-BE49-F238E27FC236}">
                <a16:creationId xmlns:a16="http://schemas.microsoft.com/office/drawing/2014/main" id="{F1AC3124-A69C-4B1F-92F2-D7EE6EE35D0A}"/>
              </a:ext>
            </a:extLst>
          </p:cNvPr>
          <p:cNvSpPr/>
          <p:nvPr/>
        </p:nvSpPr>
        <p:spPr>
          <a:xfrm>
            <a:off x="8763466" y="4539956"/>
            <a:ext cx="79200" cy="87788"/>
          </a:xfrm>
          <a:custGeom>
            <a:avLst/>
            <a:gdLst>
              <a:gd name="connsiteX0" fmla="*/ 0 w 346636"/>
              <a:gd name="connsiteY0" fmla="*/ 191247 h 382494"/>
              <a:gd name="connsiteX1" fmla="*/ 179295 w 346636"/>
              <a:gd name="connsiteY1" fmla="*/ 0 h 382494"/>
              <a:gd name="connsiteX2" fmla="*/ 346636 w 346636"/>
              <a:gd name="connsiteY2" fmla="*/ 191247 h 382494"/>
              <a:gd name="connsiteX3" fmla="*/ 179295 w 346636"/>
              <a:gd name="connsiteY3" fmla="*/ 382494 h 382494"/>
              <a:gd name="connsiteX4" fmla="*/ 0 w 346636"/>
              <a:gd name="connsiteY4" fmla="*/ 191247 h 38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636" h="382494">
                <a:moveTo>
                  <a:pt x="0" y="191247"/>
                </a:moveTo>
                <a:lnTo>
                  <a:pt x="179295" y="0"/>
                </a:lnTo>
                <a:lnTo>
                  <a:pt x="346636" y="191247"/>
                </a:lnTo>
                <a:lnTo>
                  <a:pt x="179295" y="382494"/>
                </a:lnTo>
                <a:lnTo>
                  <a:pt x="0" y="191247"/>
                </a:lnTo>
                <a:close/>
              </a:path>
            </a:pathLst>
          </a:custGeom>
          <a:solidFill>
            <a:srgbClr val="29ABE2"/>
          </a:solidFill>
          <a:ln w="3175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3" name="Freeform: Shape 342">
            <a:extLst>
              <a:ext uri="{FF2B5EF4-FFF2-40B4-BE49-F238E27FC236}">
                <a16:creationId xmlns:a16="http://schemas.microsoft.com/office/drawing/2014/main" id="{1D252CFA-69B0-474F-B8C3-DC5A1CC6DF23}"/>
              </a:ext>
            </a:extLst>
          </p:cNvPr>
          <p:cNvSpPr/>
          <p:nvPr/>
        </p:nvSpPr>
        <p:spPr>
          <a:xfrm>
            <a:off x="8906591" y="4595615"/>
            <a:ext cx="79200" cy="87788"/>
          </a:xfrm>
          <a:custGeom>
            <a:avLst/>
            <a:gdLst>
              <a:gd name="connsiteX0" fmla="*/ 0 w 346636"/>
              <a:gd name="connsiteY0" fmla="*/ 191247 h 382494"/>
              <a:gd name="connsiteX1" fmla="*/ 179295 w 346636"/>
              <a:gd name="connsiteY1" fmla="*/ 0 h 382494"/>
              <a:gd name="connsiteX2" fmla="*/ 346636 w 346636"/>
              <a:gd name="connsiteY2" fmla="*/ 191247 h 382494"/>
              <a:gd name="connsiteX3" fmla="*/ 179295 w 346636"/>
              <a:gd name="connsiteY3" fmla="*/ 382494 h 382494"/>
              <a:gd name="connsiteX4" fmla="*/ 0 w 346636"/>
              <a:gd name="connsiteY4" fmla="*/ 191247 h 38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636" h="382494">
                <a:moveTo>
                  <a:pt x="0" y="191247"/>
                </a:moveTo>
                <a:lnTo>
                  <a:pt x="179295" y="0"/>
                </a:lnTo>
                <a:lnTo>
                  <a:pt x="346636" y="191247"/>
                </a:lnTo>
                <a:lnTo>
                  <a:pt x="179295" y="382494"/>
                </a:lnTo>
                <a:lnTo>
                  <a:pt x="0" y="191247"/>
                </a:lnTo>
                <a:close/>
              </a:path>
            </a:pathLst>
          </a:custGeom>
          <a:solidFill>
            <a:srgbClr val="29ABE2"/>
          </a:solidFill>
          <a:ln w="3175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4" name="Freeform: Shape 343">
            <a:extLst>
              <a:ext uri="{FF2B5EF4-FFF2-40B4-BE49-F238E27FC236}">
                <a16:creationId xmlns:a16="http://schemas.microsoft.com/office/drawing/2014/main" id="{FE54D4DF-5715-4303-A731-77941C618364}"/>
              </a:ext>
            </a:extLst>
          </p:cNvPr>
          <p:cNvSpPr/>
          <p:nvPr/>
        </p:nvSpPr>
        <p:spPr>
          <a:xfrm>
            <a:off x="8636247" y="3879995"/>
            <a:ext cx="79200" cy="87788"/>
          </a:xfrm>
          <a:custGeom>
            <a:avLst/>
            <a:gdLst>
              <a:gd name="connsiteX0" fmla="*/ 0 w 346636"/>
              <a:gd name="connsiteY0" fmla="*/ 191247 h 382494"/>
              <a:gd name="connsiteX1" fmla="*/ 179295 w 346636"/>
              <a:gd name="connsiteY1" fmla="*/ 0 h 382494"/>
              <a:gd name="connsiteX2" fmla="*/ 346636 w 346636"/>
              <a:gd name="connsiteY2" fmla="*/ 191247 h 382494"/>
              <a:gd name="connsiteX3" fmla="*/ 179295 w 346636"/>
              <a:gd name="connsiteY3" fmla="*/ 382494 h 382494"/>
              <a:gd name="connsiteX4" fmla="*/ 0 w 346636"/>
              <a:gd name="connsiteY4" fmla="*/ 191247 h 38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636" h="382494">
                <a:moveTo>
                  <a:pt x="0" y="191247"/>
                </a:moveTo>
                <a:lnTo>
                  <a:pt x="179295" y="0"/>
                </a:lnTo>
                <a:lnTo>
                  <a:pt x="346636" y="191247"/>
                </a:lnTo>
                <a:lnTo>
                  <a:pt x="179295" y="382494"/>
                </a:lnTo>
                <a:lnTo>
                  <a:pt x="0" y="191247"/>
                </a:lnTo>
                <a:close/>
              </a:path>
            </a:pathLst>
          </a:custGeom>
          <a:solidFill>
            <a:srgbClr val="29ABE2"/>
          </a:solidFill>
          <a:ln w="3175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5" name="Freeform: Shape 344">
            <a:extLst>
              <a:ext uri="{FF2B5EF4-FFF2-40B4-BE49-F238E27FC236}">
                <a16:creationId xmlns:a16="http://schemas.microsoft.com/office/drawing/2014/main" id="{D57D833E-9A6C-4DC5-B014-1988FDE57A3B}"/>
              </a:ext>
            </a:extLst>
          </p:cNvPr>
          <p:cNvSpPr/>
          <p:nvPr/>
        </p:nvSpPr>
        <p:spPr>
          <a:xfrm>
            <a:off x="8771419" y="3792530"/>
            <a:ext cx="79200" cy="87788"/>
          </a:xfrm>
          <a:custGeom>
            <a:avLst/>
            <a:gdLst>
              <a:gd name="connsiteX0" fmla="*/ 0 w 346636"/>
              <a:gd name="connsiteY0" fmla="*/ 191247 h 382494"/>
              <a:gd name="connsiteX1" fmla="*/ 179295 w 346636"/>
              <a:gd name="connsiteY1" fmla="*/ 0 h 382494"/>
              <a:gd name="connsiteX2" fmla="*/ 346636 w 346636"/>
              <a:gd name="connsiteY2" fmla="*/ 191247 h 382494"/>
              <a:gd name="connsiteX3" fmla="*/ 179295 w 346636"/>
              <a:gd name="connsiteY3" fmla="*/ 382494 h 382494"/>
              <a:gd name="connsiteX4" fmla="*/ 0 w 346636"/>
              <a:gd name="connsiteY4" fmla="*/ 191247 h 38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636" h="382494">
                <a:moveTo>
                  <a:pt x="0" y="191247"/>
                </a:moveTo>
                <a:lnTo>
                  <a:pt x="179295" y="0"/>
                </a:lnTo>
                <a:lnTo>
                  <a:pt x="346636" y="191247"/>
                </a:lnTo>
                <a:lnTo>
                  <a:pt x="179295" y="382494"/>
                </a:lnTo>
                <a:lnTo>
                  <a:pt x="0" y="191247"/>
                </a:lnTo>
                <a:close/>
              </a:path>
            </a:pathLst>
          </a:custGeom>
          <a:solidFill>
            <a:srgbClr val="29ABE2"/>
          </a:solidFill>
          <a:ln w="3175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FD6418F7-2856-4D4B-A43C-5A14250C2CA1}"/>
              </a:ext>
            </a:extLst>
          </p:cNvPr>
          <p:cNvCxnSpPr>
            <a:cxnSpLocks/>
          </p:cNvCxnSpPr>
          <p:nvPr/>
        </p:nvCxnSpPr>
        <p:spPr>
          <a:xfrm>
            <a:off x="8495851" y="4148159"/>
            <a:ext cx="452676" cy="0"/>
          </a:xfrm>
          <a:prstGeom prst="line">
            <a:avLst/>
          </a:prstGeom>
          <a:ln w="19050">
            <a:solidFill>
              <a:srgbClr val="29ABE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7" name="Freeform: Shape 346">
            <a:extLst>
              <a:ext uri="{FF2B5EF4-FFF2-40B4-BE49-F238E27FC236}">
                <a16:creationId xmlns:a16="http://schemas.microsoft.com/office/drawing/2014/main" id="{1EC6DFC0-576D-4960-94BA-BF07B1407E79}"/>
              </a:ext>
            </a:extLst>
          </p:cNvPr>
          <p:cNvSpPr/>
          <p:nvPr/>
        </p:nvSpPr>
        <p:spPr>
          <a:xfrm>
            <a:off x="8621668" y="3292923"/>
            <a:ext cx="79200" cy="87788"/>
          </a:xfrm>
          <a:custGeom>
            <a:avLst/>
            <a:gdLst>
              <a:gd name="connsiteX0" fmla="*/ 0 w 346636"/>
              <a:gd name="connsiteY0" fmla="*/ 191247 h 382494"/>
              <a:gd name="connsiteX1" fmla="*/ 179295 w 346636"/>
              <a:gd name="connsiteY1" fmla="*/ 0 h 382494"/>
              <a:gd name="connsiteX2" fmla="*/ 346636 w 346636"/>
              <a:gd name="connsiteY2" fmla="*/ 191247 h 382494"/>
              <a:gd name="connsiteX3" fmla="*/ 179295 w 346636"/>
              <a:gd name="connsiteY3" fmla="*/ 382494 h 382494"/>
              <a:gd name="connsiteX4" fmla="*/ 0 w 346636"/>
              <a:gd name="connsiteY4" fmla="*/ 191247 h 38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636" h="382494">
                <a:moveTo>
                  <a:pt x="0" y="191247"/>
                </a:moveTo>
                <a:lnTo>
                  <a:pt x="179295" y="0"/>
                </a:lnTo>
                <a:lnTo>
                  <a:pt x="346636" y="191247"/>
                </a:lnTo>
                <a:lnTo>
                  <a:pt x="179295" y="382494"/>
                </a:lnTo>
                <a:lnTo>
                  <a:pt x="0" y="191247"/>
                </a:lnTo>
                <a:close/>
              </a:path>
            </a:pathLst>
          </a:custGeom>
          <a:solidFill>
            <a:srgbClr val="29ABE2"/>
          </a:solidFill>
          <a:ln w="3175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Freeform: Shape 347">
            <a:extLst>
              <a:ext uri="{FF2B5EF4-FFF2-40B4-BE49-F238E27FC236}">
                <a16:creationId xmlns:a16="http://schemas.microsoft.com/office/drawing/2014/main" id="{4C604ED1-C2FD-4827-877B-8293B0415593}"/>
              </a:ext>
            </a:extLst>
          </p:cNvPr>
          <p:cNvSpPr/>
          <p:nvPr/>
        </p:nvSpPr>
        <p:spPr>
          <a:xfrm>
            <a:off x="8629621" y="2982823"/>
            <a:ext cx="79200" cy="87788"/>
          </a:xfrm>
          <a:custGeom>
            <a:avLst/>
            <a:gdLst>
              <a:gd name="connsiteX0" fmla="*/ 0 w 346636"/>
              <a:gd name="connsiteY0" fmla="*/ 191247 h 382494"/>
              <a:gd name="connsiteX1" fmla="*/ 179295 w 346636"/>
              <a:gd name="connsiteY1" fmla="*/ 0 h 382494"/>
              <a:gd name="connsiteX2" fmla="*/ 346636 w 346636"/>
              <a:gd name="connsiteY2" fmla="*/ 191247 h 382494"/>
              <a:gd name="connsiteX3" fmla="*/ 179295 w 346636"/>
              <a:gd name="connsiteY3" fmla="*/ 382494 h 382494"/>
              <a:gd name="connsiteX4" fmla="*/ 0 w 346636"/>
              <a:gd name="connsiteY4" fmla="*/ 191247 h 38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636" h="382494">
                <a:moveTo>
                  <a:pt x="0" y="191247"/>
                </a:moveTo>
                <a:lnTo>
                  <a:pt x="179295" y="0"/>
                </a:lnTo>
                <a:lnTo>
                  <a:pt x="346636" y="191247"/>
                </a:lnTo>
                <a:lnTo>
                  <a:pt x="179295" y="382494"/>
                </a:lnTo>
                <a:lnTo>
                  <a:pt x="0" y="191247"/>
                </a:lnTo>
                <a:close/>
              </a:path>
            </a:pathLst>
          </a:custGeom>
          <a:solidFill>
            <a:srgbClr val="29ABE2"/>
          </a:solidFill>
          <a:ln w="3175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FB42ABE7-A993-41C5-9CD4-4456948E2AE3}"/>
              </a:ext>
            </a:extLst>
          </p:cNvPr>
          <p:cNvGrpSpPr/>
          <p:nvPr/>
        </p:nvGrpSpPr>
        <p:grpSpPr>
          <a:xfrm>
            <a:off x="9606646" y="3854168"/>
            <a:ext cx="337791" cy="1100180"/>
            <a:chOff x="9714035" y="3629794"/>
            <a:chExt cx="337791" cy="1100180"/>
          </a:xfrm>
        </p:grpSpPr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C2EEDA7C-FBFA-4891-8E6E-E9A743977B74}"/>
                </a:ext>
              </a:extLst>
            </p:cNvPr>
            <p:cNvSpPr/>
            <p:nvPr/>
          </p:nvSpPr>
          <p:spPr>
            <a:xfrm>
              <a:off x="9827571" y="4497071"/>
              <a:ext cx="89398" cy="893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68BD8647-C8F8-4F17-9913-F16B47114664}"/>
                </a:ext>
              </a:extLst>
            </p:cNvPr>
            <p:cNvSpPr/>
            <p:nvPr/>
          </p:nvSpPr>
          <p:spPr>
            <a:xfrm>
              <a:off x="9930572" y="4544055"/>
              <a:ext cx="89398" cy="893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9BA2142B-C747-4C34-B498-E8DA016A31FD}"/>
                </a:ext>
              </a:extLst>
            </p:cNvPr>
            <p:cNvSpPr/>
            <p:nvPr/>
          </p:nvSpPr>
          <p:spPr>
            <a:xfrm>
              <a:off x="9842503" y="4582905"/>
              <a:ext cx="89398" cy="893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3B6753DA-B40E-463D-BA1E-EE4DAC705D7B}"/>
                </a:ext>
              </a:extLst>
            </p:cNvPr>
            <p:cNvSpPr/>
            <p:nvPr/>
          </p:nvSpPr>
          <p:spPr>
            <a:xfrm>
              <a:off x="9896831" y="4545382"/>
              <a:ext cx="89398" cy="893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07A1242C-F1B5-4D2F-87AD-50BEEB0573F0}"/>
                </a:ext>
              </a:extLst>
            </p:cNvPr>
            <p:cNvSpPr/>
            <p:nvPr/>
          </p:nvSpPr>
          <p:spPr>
            <a:xfrm>
              <a:off x="9811306" y="4640576"/>
              <a:ext cx="89398" cy="893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47AD1230-79EC-437B-8FB7-323BEECEAC30}"/>
                </a:ext>
              </a:extLst>
            </p:cNvPr>
            <p:cNvSpPr/>
            <p:nvPr/>
          </p:nvSpPr>
          <p:spPr>
            <a:xfrm>
              <a:off x="9755648" y="4561059"/>
              <a:ext cx="89398" cy="893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B736DD94-EBA5-4A73-836C-1CB6821A4E67}"/>
                </a:ext>
              </a:extLst>
            </p:cNvPr>
            <p:cNvSpPr/>
            <p:nvPr/>
          </p:nvSpPr>
          <p:spPr>
            <a:xfrm>
              <a:off x="9866963" y="4600819"/>
              <a:ext cx="89398" cy="893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F277741E-B256-4529-B9DA-FD33273031B7}"/>
                </a:ext>
              </a:extLst>
            </p:cNvPr>
            <p:cNvSpPr/>
            <p:nvPr/>
          </p:nvSpPr>
          <p:spPr>
            <a:xfrm>
              <a:off x="9714035" y="4443009"/>
              <a:ext cx="89398" cy="893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3A57189E-3B78-4CD7-AC63-137A8B660BD5}"/>
                </a:ext>
              </a:extLst>
            </p:cNvPr>
            <p:cNvSpPr/>
            <p:nvPr/>
          </p:nvSpPr>
          <p:spPr>
            <a:xfrm>
              <a:off x="9962428" y="4417833"/>
              <a:ext cx="89398" cy="893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C86ED22A-6C70-4023-8A09-88002C3531C4}"/>
                </a:ext>
              </a:extLst>
            </p:cNvPr>
            <p:cNvSpPr/>
            <p:nvPr/>
          </p:nvSpPr>
          <p:spPr>
            <a:xfrm>
              <a:off x="9803821" y="3629794"/>
              <a:ext cx="89398" cy="893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A15F43C2-DCC1-4716-B3A9-1316944A91A0}"/>
              </a:ext>
            </a:extLst>
          </p:cNvPr>
          <p:cNvGrpSpPr/>
          <p:nvPr/>
        </p:nvGrpSpPr>
        <p:grpSpPr>
          <a:xfrm>
            <a:off x="10418535" y="4409367"/>
            <a:ext cx="675645" cy="570953"/>
            <a:chOff x="10448386" y="4184993"/>
            <a:chExt cx="675645" cy="570953"/>
          </a:xfrm>
          <a:solidFill>
            <a:srgbClr val="590995"/>
          </a:solidFill>
        </p:grpSpPr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953609CF-ACE9-4DA8-A8A6-3172724881EB}"/>
                </a:ext>
              </a:extLst>
            </p:cNvPr>
            <p:cNvSpPr/>
            <p:nvPr/>
          </p:nvSpPr>
          <p:spPr>
            <a:xfrm>
              <a:off x="10741257" y="4668697"/>
              <a:ext cx="87249" cy="87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D0D6D13E-15A7-4203-A0B6-171DC2255ED9}"/>
                </a:ext>
              </a:extLst>
            </p:cNvPr>
            <p:cNvSpPr/>
            <p:nvPr/>
          </p:nvSpPr>
          <p:spPr>
            <a:xfrm>
              <a:off x="10845951" y="4638216"/>
              <a:ext cx="87249" cy="87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DDA0488D-8F3E-4A53-8FAF-1EDAF22E5DAC}"/>
                </a:ext>
              </a:extLst>
            </p:cNvPr>
            <p:cNvSpPr/>
            <p:nvPr/>
          </p:nvSpPr>
          <p:spPr>
            <a:xfrm>
              <a:off x="10957266" y="4510997"/>
              <a:ext cx="87249" cy="87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0956D010-FCC4-45B5-8762-27C3A5A99F63}"/>
                </a:ext>
              </a:extLst>
            </p:cNvPr>
            <p:cNvSpPr/>
            <p:nvPr/>
          </p:nvSpPr>
          <p:spPr>
            <a:xfrm>
              <a:off x="10647169" y="4558706"/>
              <a:ext cx="87249" cy="87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AEAE7E66-2ACD-482A-A4B1-F91FB7E1811C}"/>
                </a:ext>
              </a:extLst>
            </p:cNvPr>
            <p:cNvSpPr/>
            <p:nvPr/>
          </p:nvSpPr>
          <p:spPr>
            <a:xfrm>
              <a:off x="10535847" y="4479192"/>
              <a:ext cx="87249" cy="87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17C0B559-73E2-437D-A044-3D69407D462F}"/>
                </a:ext>
              </a:extLst>
            </p:cNvPr>
            <p:cNvSpPr/>
            <p:nvPr/>
          </p:nvSpPr>
          <p:spPr>
            <a:xfrm>
              <a:off x="10448386" y="4391726"/>
              <a:ext cx="87249" cy="87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1D6A8222-711D-411F-B729-BAB2AA3141B0}"/>
                </a:ext>
              </a:extLst>
            </p:cNvPr>
            <p:cNvSpPr/>
            <p:nvPr/>
          </p:nvSpPr>
          <p:spPr>
            <a:xfrm>
              <a:off x="10734632" y="4439434"/>
              <a:ext cx="87249" cy="87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2FBFC774-BC5A-4982-A0B7-739953A156DD}"/>
                </a:ext>
              </a:extLst>
            </p:cNvPr>
            <p:cNvSpPr/>
            <p:nvPr/>
          </p:nvSpPr>
          <p:spPr>
            <a:xfrm>
              <a:off x="11036782" y="4415582"/>
              <a:ext cx="87249" cy="87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98393DC9-995C-485D-95A9-52E6C616B992}"/>
                </a:ext>
              </a:extLst>
            </p:cNvPr>
            <p:cNvSpPr/>
            <p:nvPr/>
          </p:nvSpPr>
          <p:spPr>
            <a:xfrm>
              <a:off x="10655120" y="4240649"/>
              <a:ext cx="87249" cy="87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5216EB38-10FB-4A93-8A27-FB1CFA703DDE}"/>
                </a:ext>
              </a:extLst>
            </p:cNvPr>
            <p:cNvSpPr/>
            <p:nvPr/>
          </p:nvSpPr>
          <p:spPr>
            <a:xfrm>
              <a:off x="10814145" y="4184993"/>
              <a:ext cx="87249" cy="872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56E28E7A-ADFB-4AA9-A48A-9CC64C1785E4}"/>
              </a:ext>
            </a:extLst>
          </p:cNvPr>
          <p:cNvCxnSpPr>
            <a:cxnSpLocks/>
          </p:cNvCxnSpPr>
          <p:nvPr/>
        </p:nvCxnSpPr>
        <p:spPr>
          <a:xfrm>
            <a:off x="7866876" y="2433164"/>
            <a:ext cx="85433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C05D94F3-8901-4EBB-A8CE-F2A696680DD7}"/>
              </a:ext>
            </a:extLst>
          </p:cNvPr>
          <p:cNvCxnSpPr>
            <a:cxnSpLocks/>
          </p:cNvCxnSpPr>
          <p:nvPr/>
        </p:nvCxnSpPr>
        <p:spPr>
          <a:xfrm flipV="1">
            <a:off x="8670540" y="2811881"/>
            <a:ext cx="98632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A9E675C0-C6C9-4006-9AA6-9D9121F7BDBE}"/>
              </a:ext>
            </a:extLst>
          </p:cNvPr>
          <p:cNvCxnSpPr>
            <a:cxnSpLocks/>
          </p:cNvCxnSpPr>
          <p:nvPr/>
        </p:nvCxnSpPr>
        <p:spPr>
          <a:xfrm>
            <a:off x="8771419" y="2433164"/>
            <a:ext cx="198989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C7BE8259-EF29-42CC-9197-E499980EC389}"/>
              </a:ext>
            </a:extLst>
          </p:cNvPr>
          <p:cNvCxnSpPr>
            <a:cxnSpLocks/>
          </p:cNvCxnSpPr>
          <p:nvPr/>
        </p:nvCxnSpPr>
        <p:spPr>
          <a:xfrm>
            <a:off x="9563104" y="4745798"/>
            <a:ext cx="45267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C5A1806B-B61D-4909-AAFF-3FE483E40127}"/>
              </a:ext>
            </a:extLst>
          </p:cNvPr>
          <p:cNvCxnSpPr>
            <a:cxnSpLocks/>
          </p:cNvCxnSpPr>
          <p:nvPr/>
        </p:nvCxnSpPr>
        <p:spPr>
          <a:xfrm>
            <a:off x="10430356" y="4703349"/>
            <a:ext cx="683977" cy="0"/>
          </a:xfrm>
          <a:prstGeom prst="line">
            <a:avLst/>
          </a:prstGeom>
          <a:ln w="19050">
            <a:solidFill>
              <a:srgbClr val="59099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6" name="TextBox 375">
            <a:extLst>
              <a:ext uri="{FF2B5EF4-FFF2-40B4-BE49-F238E27FC236}">
                <a16:creationId xmlns:a16="http://schemas.microsoft.com/office/drawing/2014/main" id="{E1585DFC-15AA-4847-9916-51AA72CB4872}"/>
              </a:ext>
            </a:extLst>
          </p:cNvPr>
          <p:cNvSpPr txBox="1"/>
          <p:nvPr/>
        </p:nvSpPr>
        <p:spPr>
          <a:xfrm>
            <a:off x="6666867" y="2399884"/>
            <a:ext cx="353943" cy="26352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 algn="ctr">
              <a:buClr>
                <a:srgbClr val="8DC53E"/>
              </a:buClr>
              <a:defRPr/>
            </a:pP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IL-25 (pg/mL)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B2D86C56-7CEC-4F30-AADB-A22EA5FDED79}"/>
              </a:ext>
            </a:extLst>
          </p:cNvPr>
          <p:cNvSpPr txBox="1"/>
          <p:nvPr/>
        </p:nvSpPr>
        <p:spPr>
          <a:xfrm>
            <a:off x="7232659" y="5892448"/>
            <a:ext cx="4140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Figure adapted from </a:t>
            </a:r>
            <a:r>
              <a:rPr lang="en-GB" sz="800">
                <a:latin typeface="Arial" panose="020B0604020202020204" pitchFamily="34" charset="0"/>
                <a:cs typeface="Arial" panose="020B0604020202020204" pitchFamily="34" charset="0"/>
              </a:rPr>
              <a:t>Beale J, et al. S</a:t>
            </a: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ci Transl Med 2014;6:256ra134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FA60BB-18C0-4F47-BF7C-32EA3B35558B}"/>
              </a:ext>
            </a:extLst>
          </p:cNvPr>
          <p:cNvCxnSpPr/>
          <p:nvPr/>
        </p:nvCxnSpPr>
        <p:spPr>
          <a:xfrm>
            <a:off x="4069217" y="2651012"/>
            <a:ext cx="0" cy="139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F29C361-8503-48D7-8401-345B61B78ED7}"/>
              </a:ext>
            </a:extLst>
          </p:cNvPr>
          <p:cNvCxnSpPr/>
          <p:nvPr/>
        </p:nvCxnSpPr>
        <p:spPr>
          <a:xfrm>
            <a:off x="4981235" y="2653394"/>
            <a:ext cx="0" cy="139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3F56B5D9-AD2B-4533-914E-E441703EF73F}"/>
              </a:ext>
            </a:extLst>
          </p:cNvPr>
          <p:cNvCxnSpPr/>
          <p:nvPr/>
        </p:nvCxnSpPr>
        <p:spPr>
          <a:xfrm>
            <a:off x="7872867" y="2428762"/>
            <a:ext cx="0" cy="139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3248230B-1370-4527-AF27-8BA378DFD959}"/>
              </a:ext>
            </a:extLst>
          </p:cNvPr>
          <p:cNvCxnSpPr/>
          <p:nvPr/>
        </p:nvCxnSpPr>
        <p:spPr>
          <a:xfrm>
            <a:off x="8718210" y="2421619"/>
            <a:ext cx="0" cy="139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FECB50C-834C-4F9E-A47F-4BAE5E9D36E5}"/>
              </a:ext>
            </a:extLst>
          </p:cNvPr>
          <p:cNvCxnSpPr/>
          <p:nvPr/>
        </p:nvCxnSpPr>
        <p:spPr>
          <a:xfrm>
            <a:off x="8778535" y="2421619"/>
            <a:ext cx="0" cy="139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5EF858F3-DC96-4231-946D-0047EABABEE4}"/>
              </a:ext>
            </a:extLst>
          </p:cNvPr>
          <p:cNvCxnSpPr/>
          <p:nvPr/>
        </p:nvCxnSpPr>
        <p:spPr>
          <a:xfrm>
            <a:off x="10756560" y="2424794"/>
            <a:ext cx="0" cy="139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2F56E6D2-2A23-4647-A0BD-5BF938EC32C1}"/>
              </a:ext>
            </a:extLst>
          </p:cNvPr>
          <p:cNvCxnSpPr/>
          <p:nvPr/>
        </p:nvCxnSpPr>
        <p:spPr>
          <a:xfrm>
            <a:off x="8676142" y="2809762"/>
            <a:ext cx="0" cy="13933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8BF1D6D-2A7F-4D09-99CC-1912434F481D}"/>
              </a:ext>
            </a:extLst>
          </p:cNvPr>
          <p:cNvCxnSpPr/>
          <p:nvPr/>
        </p:nvCxnSpPr>
        <p:spPr>
          <a:xfrm>
            <a:off x="9651660" y="2805794"/>
            <a:ext cx="0" cy="139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BE0BA385-A5EB-4276-B2A0-CF9111E21309}"/>
              </a:ext>
            </a:extLst>
          </p:cNvPr>
          <p:cNvCxnSpPr>
            <a:cxnSpLocks/>
          </p:cNvCxnSpPr>
          <p:nvPr/>
        </p:nvCxnSpPr>
        <p:spPr>
          <a:xfrm>
            <a:off x="7496084" y="5608346"/>
            <a:ext cx="1633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315A533-9311-42BA-B5C3-F06BCC91A9C3}"/>
              </a:ext>
            </a:extLst>
          </p:cNvPr>
          <p:cNvCxnSpPr>
            <a:cxnSpLocks/>
          </p:cNvCxnSpPr>
          <p:nvPr/>
        </p:nvCxnSpPr>
        <p:spPr>
          <a:xfrm>
            <a:off x="9434081" y="5608346"/>
            <a:ext cx="1633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7F9800F5-B997-4AB4-A29E-D042ECD0EFFD}"/>
              </a:ext>
            </a:extLst>
          </p:cNvPr>
          <p:cNvSpPr txBox="1"/>
          <p:nvPr/>
        </p:nvSpPr>
        <p:spPr>
          <a:xfrm>
            <a:off x="8028049" y="5620279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n=10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878DABEF-FC55-44A3-9CD9-648831D44948}"/>
              </a:ext>
            </a:extLst>
          </p:cNvPr>
          <p:cNvSpPr txBox="1"/>
          <p:nvPr/>
        </p:nvSpPr>
        <p:spPr>
          <a:xfrm>
            <a:off x="9966709" y="5628805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n=10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A280FE74-290F-469D-BED7-09C935C50F90}"/>
              </a:ext>
            </a:extLst>
          </p:cNvPr>
          <p:cNvSpPr txBox="1"/>
          <p:nvPr/>
        </p:nvSpPr>
        <p:spPr>
          <a:xfrm>
            <a:off x="3287837" y="5620279"/>
            <a:ext cx="5020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n=12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7BEAE00F-41A7-4243-8A01-24E42BEEBF76}"/>
              </a:ext>
            </a:extLst>
          </p:cNvPr>
          <p:cNvCxnSpPr>
            <a:cxnSpLocks/>
          </p:cNvCxnSpPr>
          <p:nvPr/>
        </p:nvCxnSpPr>
        <p:spPr>
          <a:xfrm>
            <a:off x="1885219" y="5608346"/>
            <a:ext cx="33995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7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EpiCentral US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iCentral US" id="{FC77E8F2-5A29-47AC-BF8B-490B069DACE8}" vid="{3DCAB576-3449-4DB1-B92D-9C93FBE3B3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MediaLengthInSeconds xmlns="82d58f64-ac48-4d4d-892d-553fd5842fa2" xsi:nil="true"/>
    <Keyword xmlns="44a56295-c29e-4898-8136-a54736c65b82" xsi:nil="true"/>
    <Descriptions xmlns="44a56295-c29e-4898-8136-a54736c65b8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6" ma:contentTypeDescription="Create a new document." ma:contentTypeScope="" ma:versionID="72b4867800b97237171ba2547ef7d8d0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4ca59a8ffb79186311e69902d6961c1f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20EC3247-76B6-437E-A89C-F30D404EF609}">
  <ds:schemaRefs>
    <ds:schemaRef ds:uri="http://purl.org/dc/dcmitype/"/>
    <ds:schemaRef ds:uri="http://purl.org/dc/elements/1.1/"/>
    <ds:schemaRef ds:uri="http://schemas.microsoft.com/office/infopath/2007/PartnerControls"/>
    <ds:schemaRef ds:uri="18ce686f-ec55-47ba-93ac-4e1affdd0871"/>
    <ds:schemaRef ds:uri="http://schemas.microsoft.com/office/2006/documentManagement/types"/>
    <ds:schemaRef ds:uri="f0fe46a7-c1fe-44cb-b57a-c90be0d90d64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D27BA1F-079D-484E-B9D8-F5F05D3BC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61373C-68EB-4E99-839D-CAACF729754E}"/>
</file>

<file path=customXml/itemProps4.xml><?xml version="1.0" encoding="utf-8"?>
<ds:datastoreItem xmlns:ds="http://schemas.openxmlformats.org/officeDocument/2006/customXml" ds:itemID="{D2A4D9A2-4380-4F13-986A-2CFE1DD824E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1735</Words>
  <Application>Microsoft Office PowerPoint</Application>
  <PresentationFormat>Widescreen</PresentationFormat>
  <Paragraphs>242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EpiCentral US</vt:lpstr>
      <vt:lpstr>How epithelial cytokines correlate the clinical features of asthma</vt:lpstr>
      <vt:lpstr>Multiple clinical features of asthma are associated with  epithelial cytokines1–9</vt:lpstr>
      <vt:lpstr>Airway epithelial cytokine expression increases with disease  severity in patients with asthma1,2</vt:lpstr>
      <vt:lpstr>Airway epithelial cytokine expression correlates with reduced  lung function in patients with asthma1</vt:lpstr>
      <vt:lpstr>TSLP may contribute to airway remodelling in patients with asthma1,2 </vt:lpstr>
      <vt:lpstr>IL-33 and IL-25 may promote airway remodelling in patients  with asthma1–4</vt:lpstr>
      <vt:lpstr>Some epithelial cytokines may be associated with corticosteroid  resistance in patients with asthma1–4</vt:lpstr>
      <vt:lpstr>Epithelial cytokine release following viral infection drives T2  response in patients with asthma1,2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epithelial cytokines are responsible for the clinical features of asthma</dc:title>
  <dc:creator>Jo Oswald</dc:creator>
  <cp:lastModifiedBy>Georgina Hunt</cp:lastModifiedBy>
  <cp:revision>1</cp:revision>
  <cp:lastPrinted>2021-04-28T10:13:56Z</cp:lastPrinted>
  <dcterms:created xsi:type="dcterms:W3CDTF">2019-11-20T12:08:01Z</dcterms:created>
  <dcterms:modified xsi:type="dcterms:W3CDTF">2022-09-23T10:18:40Z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  <property fmtid="{D5CDD505-2E9C-101B-9397-08002B2CF9AE}" pid="3" name="Order">
    <vt:r8>539600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